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8" r:id="rId3"/>
    <p:sldId id="257" r:id="rId4"/>
    <p:sldId id="281" r:id="rId5"/>
    <p:sldId id="297" r:id="rId6"/>
    <p:sldId id="324" r:id="rId7"/>
    <p:sldId id="296" r:id="rId8"/>
    <p:sldId id="309" r:id="rId9"/>
    <p:sldId id="258" r:id="rId10"/>
    <p:sldId id="302" r:id="rId11"/>
    <p:sldId id="313" r:id="rId12"/>
    <p:sldId id="259" r:id="rId13"/>
    <p:sldId id="286" r:id="rId14"/>
    <p:sldId id="298" r:id="rId15"/>
    <p:sldId id="312" r:id="rId16"/>
    <p:sldId id="294" r:id="rId17"/>
    <p:sldId id="321" r:id="rId18"/>
    <p:sldId id="299" r:id="rId19"/>
    <p:sldId id="260" r:id="rId20"/>
    <p:sldId id="282" r:id="rId21"/>
    <p:sldId id="279" r:id="rId22"/>
    <p:sldId id="261" r:id="rId23"/>
    <p:sldId id="262" r:id="rId24"/>
    <p:sldId id="287" r:id="rId25"/>
    <p:sldId id="288" r:id="rId26"/>
    <p:sldId id="300" r:id="rId27"/>
    <p:sldId id="290" r:id="rId28"/>
    <p:sldId id="289" r:id="rId29"/>
    <p:sldId id="263" r:id="rId30"/>
    <p:sldId id="284" r:id="rId31"/>
    <p:sldId id="291" r:id="rId32"/>
    <p:sldId id="317" r:id="rId33"/>
    <p:sldId id="264" r:id="rId34"/>
    <p:sldId id="265" r:id="rId35"/>
    <p:sldId id="266" r:id="rId36"/>
    <p:sldId id="267" r:id="rId37"/>
    <p:sldId id="303" r:id="rId38"/>
    <p:sldId id="283" r:id="rId39"/>
    <p:sldId id="322" r:id="rId40"/>
    <p:sldId id="323" r:id="rId41"/>
    <p:sldId id="315" r:id="rId42"/>
    <p:sldId id="280" r:id="rId43"/>
    <p:sldId id="268" r:id="rId44"/>
    <p:sldId id="269" r:id="rId45"/>
    <p:sldId id="304" r:id="rId46"/>
    <p:sldId id="270" r:id="rId47"/>
    <p:sldId id="271" r:id="rId48"/>
    <p:sldId id="272" r:id="rId49"/>
    <p:sldId id="320" r:id="rId50"/>
    <p:sldId id="316" r:id="rId51"/>
    <p:sldId id="310" r:id="rId52"/>
    <p:sldId id="273" r:id="rId53"/>
    <p:sldId id="325" r:id="rId54"/>
    <p:sldId id="274" r:id="rId55"/>
    <p:sldId id="295" r:id="rId56"/>
    <p:sldId id="275" r:id="rId57"/>
    <p:sldId id="305" r:id="rId58"/>
    <p:sldId id="285" r:id="rId59"/>
    <p:sldId id="276" r:id="rId60"/>
    <p:sldId id="277" r:id="rId61"/>
    <p:sldId id="326" r:id="rId62"/>
    <p:sldId id="292" r:id="rId63"/>
    <p:sldId id="293" r:id="rId64"/>
    <p:sldId id="301" r:id="rId65"/>
    <p:sldId id="318" r:id="rId66"/>
    <p:sldId id="311" r:id="rId67"/>
    <p:sldId id="314" r:id="rId68"/>
    <p:sldId id="306" r:id="rId69"/>
    <p:sldId id="307" r:id="rId70"/>
    <p:sldId id="308" r:id="rId7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8" autoAdjust="0"/>
    <p:restoredTop sz="94638" autoAdjust="0"/>
  </p:normalViewPr>
  <p:slideViewPr>
    <p:cSldViewPr>
      <p:cViewPr varScale="1">
        <p:scale>
          <a:sx n="86" d="100"/>
          <a:sy n="86" d="100"/>
        </p:scale>
        <p:origin x="-99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E10CA-BEE3-4AF2-A869-FFF763765C72}" type="datetimeFigureOut">
              <a:rPr lang="ru-RU" smtClean="0"/>
              <a:pPr/>
              <a:t>05.02.2026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5AA31-752C-4614-9E1E-6A1AFAB1B8B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E10CA-BEE3-4AF2-A869-FFF763765C72}" type="datetimeFigureOut">
              <a:rPr lang="ru-RU" smtClean="0"/>
              <a:pPr/>
              <a:t>05.02.2026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5AA31-752C-4614-9E1E-6A1AFAB1B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E10CA-BEE3-4AF2-A869-FFF763765C72}" type="datetimeFigureOut">
              <a:rPr lang="ru-RU" smtClean="0"/>
              <a:pPr/>
              <a:t>05.02.2026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175AA31-752C-4614-9E1E-6A1AFAB1B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E10CA-BEE3-4AF2-A869-FFF763765C72}" type="datetimeFigureOut">
              <a:rPr lang="ru-RU" smtClean="0"/>
              <a:pPr/>
              <a:t>05.02.2026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5AA31-752C-4614-9E1E-6A1AFAB1B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E10CA-BEE3-4AF2-A869-FFF763765C72}" type="datetimeFigureOut">
              <a:rPr lang="ru-RU" smtClean="0"/>
              <a:pPr/>
              <a:t>05.02.2026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5AA31-752C-4614-9E1E-6A1AFAB1B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E10CA-BEE3-4AF2-A869-FFF763765C72}" type="datetimeFigureOut">
              <a:rPr lang="ru-RU" smtClean="0"/>
              <a:pPr/>
              <a:t>05.02.2026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5AA31-752C-4614-9E1E-6A1AFAB1B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E10CA-BEE3-4AF2-A869-FFF763765C72}" type="datetimeFigureOut">
              <a:rPr lang="ru-RU" smtClean="0"/>
              <a:pPr/>
              <a:t>05.02.2026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5AA31-752C-4614-9E1E-6A1AFAB1B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E10CA-BEE3-4AF2-A869-FFF763765C72}" type="datetimeFigureOut">
              <a:rPr lang="ru-RU" smtClean="0"/>
              <a:pPr/>
              <a:t>05.02.2026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5AA31-752C-4614-9E1E-6A1AFAB1B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E10CA-BEE3-4AF2-A869-FFF763765C72}" type="datetimeFigureOut">
              <a:rPr lang="ru-RU" smtClean="0"/>
              <a:pPr/>
              <a:t>05.02.2026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5AA31-752C-4614-9E1E-6A1AFAB1B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E10CA-BEE3-4AF2-A869-FFF763765C72}" type="datetimeFigureOut">
              <a:rPr lang="ru-RU" smtClean="0"/>
              <a:pPr/>
              <a:t>05.02.2026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5AA31-752C-4614-9E1E-6A1AFAB1B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E10CA-BEE3-4AF2-A869-FFF763765C72}" type="datetimeFigureOut">
              <a:rPr lang="ru-RU" smtClean="0"/>
              <a:pPr/>
              <a:t>05.02.2026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5AA31-752C-4614-9E1E-6A1AFAB1B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F6E10CA-BEE3-4AF2-A869-FFF763765C72}" type="datetimeFigureOut">
              <a:rPr lang="ru-RU" smtClean="0"/>
              <a:pPr/>
              <a:t>05.02.2026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175AA31-752C-4614-9E1E-6A1AFAB1B8B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s://vk.com/away.php?to=https://%D0%B7%D0%B0%D0%BC.%D0%BA%D0%BE%D0%BC&amp;utf=1" TargetMode="Externa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hyperlink" Target="https://vk.com/jaruuna" TargetMode="External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8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11429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900" dirty="0" smtClean="0"/>
              <a:t>Светлая память </a:t>
            </a:r>
            <a:br>
              <a:rPr lang="ru-RU" sz="4900" dirty="0" smtClean="0"/>
            </a:br>
            <a:r>
              <a:rPr lang="ru-RU" sz="4900" dirty="0" err="1" smtClean="0"/>
              <a:t>воинам-замлякам</a:t>
            </a:r>
            <a:r>
              <a:rPr lang="ru-RU" sz="4900" dirty="0" smtClean="0"/>
              <a:t>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dirty="0" smtClean="0"/>
              <a:t>павшим в ходе проведения специальном военной операции…..</a:t>
            </a:r>
            <a:br>
              <a:rPr lang="ru-RU" sz="2800" dirty="0" smtClean="0"/>
            </a:br>
            <a:r>
              <a:rPr lang="ru-RU" sz="4900" dirty="0" smtClean="0"/>
              <a:t>ПОМНИМ, ЛЮБИМ, СКОРБИМ</a:t>
            </a:r>
            <a:endParaRPr lang="ru-RU" sz="4900" dirty="0"/>
          </a:p>
        </p:txBody>
      </p:sp>
      <p:pic>
        <p:nvPicPr>
          <p:cNvPr id="7" name="Содержимое 6" descr="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3690144"/>
            <a:ext cx="7643866" cy="2571750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Арестов Леонид Александрович</a:t>
            </a:r>
            <a:br>
              <a:rPr lang="ru-RU" dirty="0" smtClean="0"/>
            </a:br>
            <a:r>
              <a:rPr lang="ru-RU" dirty="0" smtClean="0"/>
              <a:t>02.12.1977-03.11.2023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/>
        <p:txBody>
          <a:bodyPr>
            <a:noAutofit/>
          </a:bodyPr>
          <a:lstStyle/>
          <a:p>
            <a:r>
              <a:rPr lang="ru-RU" sz="1000" dirty="0" smtClean="0">
                <a:solidFill>
                  <a:schemeClr val="bg1"/>
                </a:solidFill>
              </a:rPr>
              <a:t>Арестов Леонид Александрович родился 2 декабря 1977 года в селе Сосново-Озерское в семье </a:t>
            </a:r>
            <a:r>
              <a:rPr lang="ru-RU" sz="1000" dirty="0" err="1" smtClean="0">
                <a:solidFill>
                  <a:schemeClr val="bg1"/>
                </a:solidFill>
              </a:rPr>
              <a:t>Арестовых</a:t>
            </a:r>
            <a:r>
              <a:rPr lang="ru-RU" sz="1000" dirty="0" smtClean="0">
                <a:solidFill>
                  <a:schemeClr val="bg1"/>
                </a:solidFill>
              </a:rPr>
              <a:t> Александра Ивановича и Людмилы Леонидовны.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В 1995 году окончил </a:t>
            </a:r>
            <a:r>
              <a:rPr lang="ru-RU" sz="1000" dirty="0" err="1" smtClean="0">
                <a:solidFill>
                  <a:schemeClr val="bg1"/>
                </a:solidFill>
              </a:rPr>
              <a:t>Сосново-Озерскую</a:t>
            </a:r>
            <a:r>
              <a:rPr lang="ru-RU" sz="1000" dirty="0" smtClean="0">
                <a:solidFill>
                  <a:schemeClr val="bg1"/>
                </a:solidFill>
              </a:rPr>
              <a:t> среднюю школу № 1 и поступил в Иркутский авиационный техникум по специальности «Авиатехник военных самолетов». Не окончив, был призван в ряды Российской Армии, служил в батальоне охраны водителем, было присвоено звание сержанта.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После службы вернулся в родное село, где и начал трудовую деятельность. Работал грейдеристом в ДРСУЧ-596, затем в СПТУ-31 мастером производственного обучения. Работал вахтовым методом на острове Сахалин. Позже открыл свое дело по ремонту автомобилей.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7 июля 2023 года отправился добровольцем в зону проведения специальной военной операции на Украине.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Арестов Леонид Александрович погиб 3 ноября 2023 года при выполнении боевых задач, проявив мужество и героизм.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У Леонида Александровича остались родители Александр Иванович и Людмила Леонидовна, супруга Ирина Валерьевна, сын Александр, дочери Елизавета, Вероника и Милана.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Указом Президента Российской Федерации «За мужество, отвагу и самоотверженность, проявленные при исполнении воинского долга» Гвардии сержант Арестов Леонид Александрович награжден Орденом Мужества (посмертно).</a:t>
            </a:r>
            <a:endParaRPr lang="ru-RU" sz="1000" dirty="0">
              <a:solidFill>
                <a:schemeClr val="bg1"/>
              </a:solidFill>
            </a:endParaRPr>
          </a:p>
        </p:txBody>
      </p:sp>
      <p:pic>
        <p:nvPicPr>
          <p:cNvPr id="7" name="Содержимое 6" descr="AbbG_fzN3nyLHuIgP_LY6qV6oXlSuZRiXbhUdf7gVfKYZ4zQEbQ0bsWnJO7MtPkDFk4BKN80yLN39uRJyK4FuoMq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871976" y="361969"/>
            <a:ext cx="4517898" cy="585311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Arial Black" pitchFamily="34" charset="0"/>
              </a:rPr>
              <a:t>Бадмаев </a:t>
            </a:r>
            <a:r>
              <a:rPr lang="ru-RU" dirty="0" err="1" smtClean="0">
                <a:latin typeface="Arial Black" pitchFamily="34" charset="0"/>
              </a:rPr>
              <a:t>Мунко</a:t>
            </a:r>
            <a:r>
              <a:rPr lang="ru-RU" dirty="0" smtClean="0">
                <a:latin typeface="Arial Black" pitchFamily="34" charset="0"/>
              </a:rPr>
              <a:t> </a:t>
            </a:r>
            <a:r>
              <a:rPr lang="ru-RU" dirty="0" err="1" smtClean="0">
                <a:latin typeface="Arial Black" pitchFamily="34" charset="0"/>
              </a:rPr>
              <a:t>Бадмаевич</a:t>
            </a: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>25.12.1975-05.05.2023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idx="2"/>
          </p:nvPr>
        </p:nvSpPr>
        <p:spPr>
          <a:xfrm>
            <a:off x="428596" y="1428736"/>
            <a:ext cx="3008313" cy="4602163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bg1"/>
                </a:solidFill>
              </a:rPr>
              <a:t>Бадмаев </a:t>
            </a:r>
            <a:r>
              <a:rPr lang="ru-RU" dirty="0" err="1">
                <a:solidFill>
                  <a:schemeClr val="bg1"/>
                </a:solidFill>
              </a:rPr>
              <a:t>Мунко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Бадмаевич</a:t>
            </a:r>
            <a:r>
              <a:rPr lang="ru-RU" dirty="0">
                <a:solidFill>
                  <a:schemeClr val="bg1"/>
                </a:solidFill>
              </a:rPr>
              <a:t> родился 25 декабря 1975 года на ст. Мирная </a:t>
            </a:r>
            <a:r>
              <a:rPr lang="ru-RU" dirty="0" err="1">
                <a:solidFill>
                  <a:schemeClr val="bg1"/>
                </a:solidFill>
              </a:rPr>
              <a:t>Оловяннинского</a:t>
            </a:r>
            <a:r>
              <a:rPr lang="ru-RU" dirty="0">
                <a:solidFill>
                  <a:schemeClr val="bg1"/>
                </a:solidFill>
              </a:rPr>
              <a:t> района Читинской области в многодетной семье </a:t>
            </a:r>
            <a:r>
              <a:rPr lang="ru-RU" dirty="0" err="1">
                <a:solidFill>
                  <a:schemeClr val="bg1"/>
                </a:solidFill>
              </a:rPr>
              <a:t>Дондоковых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Бадма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Базаржаповича</a:t>
            </a:r>
            <a:r>
              <a:rPr lang="ru-RU" dirty="0">
                <a:solidFill>
                  <a:schemeClr val="bg1"/>
                </a:solidFill>
              </a:rPr>
              <a:t> и Веры </a:t>
            </a:r>
            <a:r>
              <a:rPr lang="ru-RU" dirty="0" err="1">
                <a:solidFill>
                  <a:schemeClr val="bg1"/>
                </a:solidFill>
              </a:rPr>
              <a:t>Сагановны</a:t>
            </a:r>
            <a:r>
              <a:rPr lang="ru-RU" dirty="0">
                <a:solidFill>
                  <a:schemeClr val="bg1"/>
                </a:solidFill>
              </a:rPr>
              <a:t>. В 1981 году пошел в первый класс в </a:t>
            </a:r>
            <a:r>
              <a:rPr lang="ru-RU" dirty="0" err="1">
                <a:solidFill>
                  <a:schemeClr val="bg1"/>
                </a:solidFill>
              </a:rPr>
              <a:t>Улан-Одонскую</a:t>
            </a:r>
            <a:r>
              <a:rPr lang="ru-RU" dirty="0">
                <a:solidFill>
                  <a:schemeClr val="bg1"/>
                </a:solidFill>
              </a:rPr>
              <a:t> среднюю школу. Окончил ее в 1989 году и поступил в </a:t>
            </a:r>
            <a:r>
              <a:rPr lang="ru-RU" dirty="0" err="1">
                <a:solidFill>
                  <a:schemeClr val="bg1"/>
                </a:solidFill>
              </a:rPr>
              <a:t>Могойтуйское</a:t>
            </a:r>
            <a:r>
              <a:rPr lang="ru-RU" dirty="0">
                <a:solidFill>
                  <a:schemeClr val="bg1"/>
                </a:solidFill>
              </a:rPr>
              <a:t> профессиональное училище. Работал в родном колхозе «Улан-Одон». В 2002 году </a:t>
            </a:r>
            <a:r>
              <a:rPr lang="ru-RU" dirty="0" err="1">
                <a:solidFill>
                  <a:schemeClr val="bg1"/>
                </a:solidFill>
              </a:rPr>
              <a:t>Мунко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Бадмаевич</a:t>
            </a:r>
            <a:r>
              <a:rPr lang="ru-RU" dirty="0">
                <a:solidFill>
                  <a:schemeClr val="bg1"/>
                </a:solidFill>
              </a:rPr>
              <a:t>, вместе с семьей, переехал на постоянное место жительства в с.Сосново-Озерское Еравнинского района.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У </a:t>
            </a:r>
            <a:r>
              <a:rPr lang="ru-RU" dirty="0" err="1">
                <a:solidFill>
                  <a:schemeClr val="bg1"/>
                </a:solidFill>
              </a:rPr>
              <a:t>Мунко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Бадмаевича</a:t>
            </a:r>
            <a:r>
              <a:rPr lang="ru-RU" dirty="0">
                <a:solidFill>
                  <a:schemeClr val="bg1"/>
                </a:solidFill>
              </a:rPr>
              <a:t> остались родители, брат и три сестры. Для родных он всегда останется, добрым, заботливым и любящим сыном и братом.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Бадмаев </a:t>
            </a:r>
            <a:r>
              <a:rPr lang="ru-RU" dirty="0" err="1">
                <a:solidFill>
                  <a:schemeClr val="bg1"/>
                </a:solidFill>
              </a:rPr>
              <a:t>Мунко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Бадмаевич</a:t>
            </a:r>
            <a:r>
              <a:rPr lang="ru-RU" dirty="0">
                <a:solidFill>
                  <a:schemeClr val="bg1"/>
                </a:solidFill>
              </a:rPr>
              <a:t> принимал участие в специальной военной операции на Украине в рядах добровольцев штурмовых отрядов с ноября 2022 года. Погиб 5 мая 2023 года, выполняя боевые задачи.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1" name="Содержимое 10" descr="фото Бадмаев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853698" y="273050"/>
            <a:ext cx="4554454" cy="585311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Бадмажапов</a:t>
            </a:r>
            <a:r>
              <a:rPr lang="ru-RU" dirty="0" smtClean="0"/>
              <a:t> Борис Валерьевич</a:t>
            </a:r>
            <a:br>
              <a:rPr lang="ru-RU" dirty="0" smtClean="0"/>
            </a:br>
            <a:r>
              <a:rPr lang="ru-RU" dirty="0" smtClean="0"/>
              <a:t>15.04.1994-14.02.2025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Борис родился 15 апреля 1994 года в  г.Улан-Удэ   в семье  </a:t>
            </a:r>
            <a:r>
              <a:rPr lang="ru-RU" dirty="0" err="1" smtClean="0">
                <a:solidFill>
                  <a:schemeClr val="bg1"/>
                </a:solidFill>
              </a:rPr>
              <a:t>Бадмажапова</a:t>
            </a:r>
            <a:r>
              <a:rPr lang="ru-RU" dirty="0" smtClean="0">
                <a:solidFill>
                  <a:schemeClr val="bg1"/>
                </a:solidFill>
              </a:rPr>
              <a:t> Валерия и Ольги </a:t>
            </a:r>
            <a:r>
              <a:rPr lang="ru-RU" dirty="0" err="1" smtClean="0">
                <a:solidFill>
                  <a:schemeClr val="bg1"/>
                </a:solidFill>
              </a:rPr>
              <a:t>Молоновны</a:t>
            </a:r>
            <a:r>
              <a:rPr lang="ru-RU" dirty="0" smtClean="0">
                <a:solidFill>
                  <a:schemeClr val="bg1"/>
                </a:solidFill>
              </a:rPr>
              <a:t> Николаевой,  младший сын.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2011 году окончил  </a:t>
            </a:r>
            <a:r>
              <a:rPr lang="ru-RU" dirty="0" err="1" smtClean="0">
                <a:solidFill>
                  <a:schemeClr val="bg1"/>
                </a:solidFill>
              </a:rPr>
              <a:t>Сосново-Озерскую</a:t>
            </a:r>
            <a:r>
              <a:rPr lang="ru-RU" dirty="0" smtClean="0">
                <a:solidFill>
                  <a:schemeClr val="bg1"/>
                </a:solidFill>
              </a:rPr>
              <a:t> среднюю школу номер 1.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2012  году был призван в ряды  Российской Армии, служил г. Хабаровск  в отдельной армейской  бригаде специального назначения.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После жил и работал г.Улан -Удэ охранником.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2019 родилась дочь Арина.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сентябре 2022 был мобилизован и отправлен в зону проведения специальной военной операции на Украине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феврале 2025 года в составе группы отправлен на боевое задание.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14.02.2025 года рядовой </a:t>
            </a:r>
            <a:r>
              <a:rPr lang="ru-RU" dirty="0" err="1" smtClean="0">
                <a:solidFill>
                  <a:schemeClr val="bg1"/>
                </a:solidFill>
              </a:rPr>
              <a:t>Бадмажапов</a:t>
            </a:r>
            <a:r>
              <a:rPr lang="ru-RU" dirty="0" smtClean="0">
                <a:solidFill>
                  <a:schemeClr val="bg1"/>
                </a:solidFill>
              </a:rPr>
              <a:t> Борис Валерьевич погиб при выполнении боевого задания, он отдал свою жизнь за мир на земле и безопасность нашей Родины, проявив героизм и стойкость.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сердцах родных, одноклассников, учителей, сослуживцев  и друзей Борис навсегда останется веселым, позитивным, спокойным, отзывчивым, надежным другом, братом, отцом и сыном.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err="1" smtClean="0">
                <a:solidFill>
                  <a:schemeClr val="bg1"/>
                </a:solidFill>
              </a:rPr>
              <a:t>Бадмажапов</a:t>
            </a:r>
            <a:r>
              <a:rPr lang="ru-RU" dirty="0" smtClean="0">
                <a:solidFill>
                  <a:schemeClr val="bg1"/>
                </a:solidFill>
              </a:rPr>
              <a:t> Борис Валерьевич за мужество награжден Орденом за Отвагу.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…Безумству храбрых поем мы славу!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Безумство храбрых – вот мудрость жизни!...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Скорбим! Помним! Гордимся!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MAHSenTn5wqXeu8zMeWqVmCZxyENIl8q8aRnAAsZ9RllNOI9hmQxbLLsvMfNW935hFzYa1gsb8OwABwqlaZhJi4u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037759" y="273050"/>
            <a:ext cx="4186332" cy="585311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Бадмаев Юрий </a:t>
            </a:r>
            <a:r>
              <a:rPr lang="ru-RU" dirty="0" err="1" smtClean="0"/>
              <a:t>Дашиевич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04.08.1993-10.03.2024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400420" cy="46021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Бадмаев Юрий </a:t>
            </a:r>
            <a:r>
              <a:rPr lang="ru-RU" dirty="0" err="1" smtClean="0">
                <a:solidFill>
                  <a:schemeClr val="bg1"/>
                </a:solidFill>
              </a:rPr>
              <a:t>Дашиевич</a:t>
            </a:r>
            <a:r>
              <a:rPr lang="ru-RU" dirty="0" smtClean="0">
                <a:solidFill>
                  <a:schemeClr val="bg1"/>
                </a:solidFill>
              </a:rPr>
              <a:t> родился 4 августа 1993 года в селе </a:t>
            </a:r>
            <a:r>
              <a:rPr lang="ru-RU" dirty="0" err="1" smtClean="0">
                <a:solidFill>
                  <a:schemeClr val="bg1"/>
                </a:solidFill>
              </a:rPr>
              <a:t>Хорга</a:t>
            </a:r>
            <a:r>
              <a:rPr lang="ru-RU" dirty="0" smtClean="0">
                <a:solidFill>
                  <a:schemeClr val="bg1"/>
                </a:solidFill>
              </a:rPr>
              <a:t> Еравнинского района Республики Бурятия. В 1999 году пошел в 1 класс </a:t>
            </a:r>
            <a:r>
              <a:rPr lang="ru-RU" dirty="0" err="1" smtClean="0">
                <a:solidFill>
                  <a:schemeClr val="bg1"/>
                </a:solidFill>
              </a:rPr>
              <a:t>Гундинской</a:t>
            </a:r>
            <a:r>
              <a:rPr lang="ru-RU" dirty="0" smtClean="0">
                <a:solidFill>
                  <a:schemeClr val="bg1"/>
                </a:solidFill>
              </a:rPr>
              <a:t> средней школы. В 2008 году окончил 9 класс и поступил в лицей № 24 г. Улан- Удэ по специальности </a:t>
            </a:r>
            <a:r>
              <a:rPr lang="ru-RU" dirty="0" err="1" smtClean="0">
                <a:solidFill>
                  <a:schemeClr val="bg1"/>
                </a:solidFill>
              </a:rPr>
              <a:t>газоэлектросварщика</a:t>
            </a:r>
            <a:r>
              <a:rPr lang="ru-RU" dirty="0" smtClean="0">
                <a:solidFill>
                  <a:schemeClr val="bg1"/>
                </a:solidFill>
              </a:rPr>
              <a:t>, успешно окончив его в 2012 году.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 2012-2015 года проживал и работал в г. Улан-Удэ.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2015 году Юрий </a:t>
            </a:r>
            <a:r>
              <a:rPr lang="ru-RU" dirty="0" err="1" smtClean="0">
                <a:solidFill>
                  <a:schemeClr val="bg1"/>
                </a:solidFill>
              </a:rPr>
              <a:t>Дашиевич</a:t>
            </a:r>
            <a:r>
              <a:rPr lang="ru-RU" dirty="0" smtClean="0">
                <a:solidFill>
                  <a:schemeClr val="bg1"/>
                </a:solidFill>
              </a:rPr>
              <a:t> вернулся на свою малую Родину, начал трудовую деятельность в </a:t>
            </a:r>
            <a:r>
              <a:rPr lang="ru-RU" dirty="0" err="1" smtClean="0">
                <a:solidFill>
                  <a:schemeClr val="bg1"/>
                </a:solidFill>
              </a:rPr>
              <a:t>Рабкооп</a:t>
            </a:r>
            <a:r>
              <a:rPr lang="ru-RU" dirty="0" smtClean="0">
                <a:solidFill>
                  <a:schemeClr val="bg1"/>
                </a:solidFill>
              </a:rPr>
              <a:t> с. Сосново-Озерское,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 2018 по 2023 год работал в Сосново-Озерском отделении Забайкальской базы авиационной охраны лесов в должности парашютиста - пожарного. В том же 2018 году Юрий с</a:t>
            </a:r>
          </a:p>
          <a:p>
            <a:r>
              <a:rPr lang="ru-RU" dirty="0" err="1" smtClean="0">
                <a:solidFill>
                  <a:schemeClr val="bg1"/>
                </a:solidFill>
              </a:rPr>
              <a:t>оздал</a:t>
            </a:r>
            <a:r>
              <a:rPr lang="ru-RU" dirty="0" smtClean="0">
                <a:solidFill>
                  <a:schemeClr val="bg1"/>
                </a:solidFill>
              </a:rPr>
              <a:t> семью, воспитывал двоих детей.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Юрий </a:t>
            </a:r>
            <a:r>
              <a:rPr lang="ru-RU" dirty="0" err="1" smtClean="0">
                <a:solidFill>
                  <a:schemeClr val="bg1"/>
                </a:solidFill>
              </a:rPr>
              <a:t>Дашиевич</a:t>
            </a:r>
            <a:r>
              <a:rPr lang="ru-RU" dirty="0" smtClean="0">
                <a:solidFill>
                  <a:schemeClr val="bg1"/>
                </a:solidFill>
              </a:rPr>
              <a:t> был патриотом своей Родины и, не раздумывая, в ноябре 2023 года добровольно подписал контракт на военную службу в должности стрелка - помощника гранатометчика и направился в зону проведения специальной военной операции на Украине.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Гвардии рядовой Бадмаев Юрий </a:t>
            </a:r>
            <a:r>
              <a:rPr lang="ru-RU" dirty="0" err="1" smtClean="0">
                <a:solidFill>
                  <a:schemeClr val="bg1"/>
                </a:solidFill>
              </a:rPr>
              <a:t>Дашиевич</a:t>
            </a:r>
            <a:r>
              <a:rPr lang="ru-RU" dirty="0" smtClean="0">
                <a:solidFill>
                  <a:schemeClr val="bg1"/>
                </a:solidFill>
              </a:rPr>
              <a:t> погиб 10 марта 2024 года при исполнении воинского долга.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У Юрия </a:t>
            </a:r>
            <a:r>
              <a:rPr lang="ru-RU" dirty="0" err="1" smtClean="0">
                <a:solidFill>
                  <a:schemeClr val="bg1"/>
                </a:solidFill>
              </a:rPr>
              <a:t>Дашиевича</a:t>
            </a:r>
            <a:r>
              <a:rPr lang="ru-RU" dirty="0" smtClean="0">
                <a:solidFill>
                  <a:schemeClr val="bg1"/>
                </a:solidFill>
              </a:rPr>
              <a:t> остались мама Вера Яковлевна, супруга Татьяна Александровна, сын Николай, дочь Ксения, сестра Анна Яковлевна.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Родные и близкие о своем герое: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- Юрий был мужественным, жизнерадостным, искренним, надежным, честным братом и другом, любящим и заботливым сыном, мужем и отцом. Юрий навсегда останется в наших сердцах. Вечная память Герою!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337NqM5FrTeDKrxZrdGcCS35LM1QAuZTkr-IdVIhN-eHb0g3k_w5h-5gRXiqP4bK2vC9InvQAx6fFMP1mf64j3it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113211" y="273050"/>
            <a:ext cx="4389441" cy="52990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Баендуев</a:t>
            </a:r>
            <a:r>
              <a:rPr lang="ru-RU" dirty="0" smtClean="0"/>
              <a:t> Василий Анатольевич</a:t>
            </a:r>
            <a:br>
              <a:rPr lang="ru-RU" dirty="0" smtClean="0"/>
            </a:br>
            <a:r>
              <a:rPr lang="ru-RU" dirty="0" smtClean="0"/>
              <a:t>08.02.1979-03.05.2025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Баендуев</a:t>
            </a:r>
            <a:r>
              <a:rPr lang="ru-RU" dirty="0" smtClean="0">
                <a:solidFill>
                  <a:schemeClr val="bg1"/>
                </a:solidFill>
              </a:rPr>
              <a:t> Василий Анатольевич родился 8 февраля 1979г.р. с.Сосново-Озерское Еравнинского р-на. Он был вторым ребенком Анатолия </a:t>
            </a:r>
            <a:r>
              <a:rPr lang="ru-RU" dirty="0" err="1" smtClean="0">
                <a:solidFill>
                  <a:schemeClr val="bg1"/>
                </a:solidFill>
              </a:rPr>
              <a:t>Багаевича</a:t>
            </a:r>
            <a:r>
              <a:rPr lang="ru-RU" dirty="0" smtClean="0">
                <a:solidFill>
                  <a:schemeClr val="bg1"/>
                </a:solidFill>
              </a:rPr>
              <a:t> и Анны Васильевны </a:t>
            </a:r>
            <a:r>
              <a:rPr lang="ru-RU" dirty="0" err="1" smtClean="0">
                <a:solidFill>
                  <a:schemeClr val="bg1"/>
                </a:solidFill>
              </a:rPr>
              <a:t>Баендуевых</a:t>
            </a:r>
            <a:r>
              <a:rPr lang="ru-RU" dirty="0" smtClean="0">
                <a:solidFill>
                  <a:schemeClr val="bg1"/>
                </a:solidFill>
              </a:rPr>
              <a:t>. В 1984г семья переехала в г. Улан-Удэ, где 1986г Василий пошел в 1 класс школы № 35. После окончания школы поступил в техникум где освоил профессию токарь 3 разряда. В 1999 году вернулся в родное село Сосново-Озерск где трудился на пилораме. В 2025г заключил контракт и отправился в зону </a:t>
            </a:r>
            <a:r>
              <a:rPr lang="ru-RU" dirty="0" err="1" smtClean="0">
                <a:solidFill>
                  <a:schemeClr val="bg1"/>
                </a:solidFill>
              </a:rPr>
              <a:t>сво</a:t>
            </a:r>
            <a:r>
              <a:rPr lang="ru-RU" dirty="0" smtClean="0">
                <a:solidFill>
                  <a:schemeClr val="bg1"/>
                </a:solidFill>
              </a:rPr>
              <a:t>, где 03.05.2025г при выполнении боевого задания Василий Анатольевич погиб.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У Василия остались мама Анна Васильевна, брат Александр, брат Алексей, сестра Нина, дочери Оксана, Тамара, Ольга, внучата Никита, Илья, Руслана.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Вечная память герою.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_KfNA9U5tw7UBzOmKnuu1okiW6nCep2Em8BFBSlgGEqNf07_ohIFF4t-PR3HgTCEQuy1NKF_Nl5_27nWJT3m-iUv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986308" y="273050"/>
            <a:ext cx="4289234" cy="585311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Баиров</a:t>
            </a:r>
            <a:r>
              <a:rPr lang="ru-RU" dirty="0" smtClean="0"/>
              <a:t> </a:t>
            </a:r>
            <a:r>
              <a:rPr lang="ru-RU" dirty="0" err="1" smtClean="0"/>
              <a:t>Алдар</a:t>
            </a:r>
            <a:r>
              <a:rPr lang="ru-RU" dirty="0" smtClean="0"/>
              <a:t> </a:t>
            </a:r>
            <a:r>
              <a:rPr lang="ru-RU" dirty="0" err="1" smtClean="0"/>
              <a:t>Тумэнович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20.02.1992-20.02.2024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328982" cy="4602163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Баиров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Алдар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Тумэнович</a:t>
            </a:r>
            <a:r>
              <a:rPr lang="ru-RU" dirty="0" smtClean="0">
                <a:solidFill>
                  <a:schemeClr val="bg1"/>
                </a:solidFill>
              </a:rPr>
              <a:t> родился 20 февраля 1992 года в селе Сосново-Озерское Еравнинского района Республики Бурятия.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2010 году окончил </a:t>
            </a:r>
            <a:r>
              <a:rPr lang="ru-RU" dirty="0" err="1" smtClean="0">
                <a:solidFill>
                  <a:schemeClr val="bg1"/>
                </a:solidFill>
              </a:rPr>
              <a:t>Сосново-Озерскую</a:t>
            </a:r>
            <a:r>
              <a:rPr lang="ru-RU" dirty="0" smtClean="0">
                <a:solidFill>
                  <a:schemeClr val="bg1"/>
                </a:solidFill>
              </a:rPr>
              <a:t> среднюю школу № 1 и поступил в Бурятскую государственную сельскохозяйственную академию по специальности «Санитарная экспертиза». Во время учебы в академии </a:t>
            </a:r>
            <a:r>
              <a:rPr lang="ru-RU" dirty="0" err="1" smtClean="0">
                <a:solidFill>
                  <a:schemeClr val="bg1"/>
                </a:solidFill>
              </a:rPr>
              <a:t>Алдар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Тумэнович</a:t>
            </a:r>
            <a:r>
              <a:rPr lang="ru-RU" dirty="0" smtClean="0">
                <a:solidFill>
                  <a:schemeClr val="bg1"/>
                </a:solidFill>
              </a:rPr>
              <a:t> серьезно занимался спортивным самбо. Принимал участие в республиканских турнирах. За достигнутые успехи неоднократно был отмечен наградами. После окончания академии был призван на срочную военную службу в г.Борзя Служил в 29 Армии 36 бригаде 2 мотострелкового медицинского взвода. Во время срочной службы участвовал в международных военных учениях «Восток-2018», где был награжден Медалью Министерства Обороны Российской Федерации «Участнику маневров войск (сил)».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По завершению срочной службы </a:t>
            </a:r>
            <a:r>
              <a:rPr lang="ru-RU" dirty="0" err="1" smtClean="0">
                <a:solidFill>
                  <a:schemeClr val="bg1"/>
                </a:solidFill>
              </a:rPr>
              <a:t>Алдар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Тумэнович</a:t>
            </a:r>
            <a:r>
              <a:rPr lang="ru-RU" dirty="0" smtClean="0">
                <a:solidFill>
                  <a:schemeClr val="bg1"/>
                </a:solidFill>
              </a:rPr>
              <a:t> принял ответственное решение – продолжить военную службу и заключил контракт. С первых дней был направлен зону проведения специальной военной операции на территорию Украины.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Имел большой круг друзей, всегда был готов прийти на помощь. Пользовался уважением и авторитетом у друзей, знакомых и сослуживцев.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err="1" smtClean="0">
                <a:solidFill>
                  <a:schemeClr val="bg1"/>
                </a:solidFill>
              </a:rPr>
              <a:t>Баиров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Алдар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Тумэнович</a:t>
            </a:r>
            <a:r>
              <a:rPr lang="ru-RU" dirty="0" smtClean="0">
                <a:solidFill>
                  <a:schemeClr val="bg1"/>
                </a:solidFill>
              </a:rPr>
              <a:t>, Гвардии старший сержант, погиб 20 февраля 2024 года при выполнении боевых задач, проявив мужество и героизм.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У </a:t>
            </a:r>
            <a:r>
              <a:rPr lang="ru-RU" dirty="0" err="1" smtClean="0">
                <a:solidFill>
                  <a:schemeClr val="bg1"/>
                </a:solidFill>
              </a:rPr>
              <a:t>Алдара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Тумэновича</a:t>
            </a:r>
            <a:r>
              <a:rPr lang="ru-RU" dirty="0" smtClean="0">
                <a:solidFill>
                  <a:schemeClr val="bg1"/>
                </a:solidFill>
              </a:rPr>
              <a:t> остались родители </a:t>
            </a:r>
            <a:r>
              <a:rPr lang="ru-RU" dirty="0" err="1" smtClean="0">
                <a:solidFill>
                  <a:schemeClr val="bg1"/>
                </a:solidFill>
              </a:rPr>
              <a:t>Чингис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Дагбаевич</a:t>
            </a:r>
            <a:r>
              <a:rPr lang="ru-RU" dirty="0" smtClean="0">
                <a:solidFill>
                  <a:schemeClr val="bg1"/>
                </a:solidFill>
              </a:rPr>
              <a:t> и </a:t>
            </a:r>
            <a:r>
              <a:rPr lang="ru-RU" dirty="0" err="1" smtClean="0">
                <a:solidFill>
                  <a:schemeClr val="bg1"/>
                </a:solidFill>
              </a:rPr>
              <a:t>Дыжидма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Аюровна</a:t>
            </a:r>
            <a:r>
              <a:rPr lang="ru-RU" dirty="0" smtClean="0">
                <a:solidFill>
                  <a:schemeClr val="bg1"/>
                </a:solidFill>
              </a:rPr>
              <a:t>, братья </a:t>
            </a:r>
            <a:r>
              <a:rPr lang="ru-RU" dirty="0" err="1" smtClean="0">
                <a:solidFill>
                  <a:schemeClr val="bg1"/>
                </a:solidFill>
              </a:rPr>
              <a:t>Цыден</a:t>
            </a:r>
            <a:r>
              <a:rPr lang="ru-RU" dirty="0" smtClean="0">
                <a:solidFill>
                  <a:schemeClr val="bg1"/>
                </a:solidFill>
              </a:rPr>
              <a:t> и </a:t>
            </a:r>
            <a:r>
              <a:rPr lang="ru-RU" dirty="0" err="1" smtClean="0">
                <a:solidFill>
                  <a:schemeClr val="bg1"/>
                </a:solidFill>
              </a:rPr>
              <a:t>Жаргал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сердцах родных, близких, друзей и земляков </a:t>
            </a:r>
            <a:r>
              <a:rPr lang="ru-RU" dirty="0" err="1" smtClean="0">
                <a:solidFill>
                  <a:schemeClr val="bg1"/>
                </a:solidFill>
              </a:rPr>
              <a:t>Алдар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Тумэнович</a:t>
            </a:r>
            <a:r>
              <a:rPr lang="ru-RU" dirty="0" smtClean="0">
                <a:solidFill>
                  <a:schemeClr val="bg1"/>
                </a:solidFill>
              </a:rPr>
              <a:t> навсегда останется добрым, отзывчивым, заботливым сыном, братом, другом.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3PMLU_jUN0X1E8C7Y_1gN-HddgjnC7Kmh3ohd2BclH4N05t0HNEY85L3Cj-OC0i_H_-28NoBmzOup2DluGnGZ5L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285059" y="273050"/>
            <a:ext cx="3974306" cy="52990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Батомункуев</a:t>
            </a:r>
            <a:r>
              <a:rPr lang="ru-RU" dirty="0" smtClean="0"/>
              <a:t> </a:t>
            </a:r>
            <a:r>
              <a:rPr lang="ru-RU" dirty="0" err="1" smtClean="0"/>
              <a:t>Аюр</a:t>
            </a:r>
            <a:r>
              <a:rPr lang="ru-RU" dirty="0" smtClean="0"/>
              <a:t> </a:t>
            </a:r>
            <a:r>
              <a:rPr lang="ru-RU" dirty="0" err="1" smtClean="0"/>
              <a:t>Санжижапович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07.06.2003-07.03.2024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543296" cy="4602163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Аюр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Санжижапович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Батомункуев</a:t>
            </a:r>
            <a:r>
              <a:rPr lang="ru-RU" dirty="0" smtClean="0">
                <a:solidFill>
                  <a:schemeClr val="bg1"/>
                </a:solidFill>
              </a:rPr>
              <a:t> родился 7 июня 2003 года в селе Домна Еравнинского района Республики Бурятия. В 2009 году пошел в первый класс </a:t>
            </a:r>
            <a:r>
              <a:rPr lang="ru-RU" dirty="0" err="1" smtClean="0">
                <a:solidFill>
                  <a:schemeClr val="bg1"/>
                </a:solidFill>
              </a:rPr>
              <a:t>Домнинской</a:t>
            </a:r>
            <a:r>
              <a:rPr lang="ru-RU" dirty="0" smtClean="0">
                <a:solidFill>
                  <a:schemeClr val="bg1"/>
                </a:solidFill>
              </a:rPr>
              <a:t> начальной школы. В 2018 году окончил </a:t>
            </a:r>
            <a:r>
              <a:rPr lang="ru-RU" dirty="0" err="1" smtClean="0">
                <a:solidFill>
                  <a:schemeClr val="bg1"/>
                </a:solidFill>
              </a:rPr>
              <a:t>Сосново-Озерскую</a:t>
            </a:r>
            <a:r>
              <a:rPr lang="ru-RU" dirty="0" smtClean="0">
                <a:solidFill>
                  <a:schemeClr val="bg1"/>
                </a:solidFill>
              </a:rPr>
              <a:t> школу № 1. После окончания Бурятского аграрного колледжа в 2021 году был призван на срочную военную службу в Вооруженные Силы Российской Федерации.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err="1" smtClean="0">
                <a:solidFill>
                  <a:schemeClr val="bg1"/>
                </a:solidFill>
              </a:rPr>
              <a:t>Аюр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Санжижапович</a:t>
            </a:r>
            <a:r>
              <a:rPr lang="ru-RU" dirty="0" smtClean="0">
                <a:solidFill>
                  <a:schemeClr val="bg1"/>
                </a:solidFill>
              </a:rPr>
              <a:t> серьезно увлекался хоккеем и конным спортом.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Неоднократно представлял Еравнинский район на республиканских и межрегиональных соревнованиях по конным скачкам, являлся многократным победителем и призером районного, республиканского и межрегионального уровней.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августе 2022 года подписал контракт с Министерством обороны Российской Федерации на прохождение военной службы. В апреле 2023 года был направлен в зону проведения специальной военной операции на Украине. Гвардии рядовой </a:t>
            </a:r>
            <a:r>
              <a:rPr lang="ru-RU" dirty="0" err="1" smtClean="0">
                <a:solidFill>
                  <a:schemeClr val="bg1"/>
                </a:solidFill>
              </a:rPr>
              <a:t>Батомункуев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Аюр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Санжижапович</a:t>
            </a:r>
            <a:r>
              <a:rPr lang="ru-RU" dirty="0" smtClean="0">
                <a:solidFill>
                  <a:schemeClr val="bg1"/>
                </a:solidFill>
              </a:rPr>
              <a:t> погиб 7 марта 2024 года, исполняя свой воинский долг, проявив мужество и героизм.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У </a:t>
            </a:r>
            <a:r>
              <a:rPr lang="ru-RU" dirty="0" err="1" smtClean="0">
                <a:solidFill>
                  <a:schemeClr val="bg1"/>
                </a:solidFill>
              </a:rPr>
              <a:t>Аюра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Санжижаповича</a:t>
            </a:r>
            <a:r>
              <a:rPr lang="ru-RU" dirty="0" smtClean="0">
                <a:solidFill>
                  <a:schemeClr val="bg1"/>
                </a:solidFill>
              </a:rPr>
              <a:t> остались мама Светлана </a:t>
            </a:r>
            <a:r>
              <a:rPr lang="ru-RU" dirty="0" err="1" smtClean="0">
                <a:solidFill>
                  <a:schemeClr val="bg1"/>
                </a:solidFill>
              </a:rPr>
              <a:t>Санжижаповна</a:t>
            </a:r>
            <a:r>
              <a:rPr lang="ru-RU" dirty="0" smtClean="0">
                <a:solidFill>
                  <a:schemeClr val="bg1"/>
                </a:solidFill>
              </a:rPr>
              <a:t>, супруга Венера Владимировна, сестры </a:t>
            </a:r>
            <a:r>
              <a:rPr lang="ru-RU" dirty="0" err="1" smtClean="0">
                <a:solidFill>
                  <a:schemeClr val="bg1"/>
                </a:solidFill>
              </a:rPr>
              <a:t>Сарюна</a:t>
            </a:r>
            <a:r>
              <a:rPr lang="ru-RU" dirty="0" smtClean="0">
                <a:solidFill>
                  <a:schemeClr val="bg1"/>
                </a:solidFill>
              </a:rPr>
              <a:t> и </a:t>
            </a:r>
            <a:r>
              <a:rPr lang="ru-RU" dirty="0" err="1" smtClean="0">
                <a:solidFill>
                  <a:schemeClr val="bg1"/>
                </a:solidFill>
              </a:rPr>
              <a:t>Лыгжина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Аюр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Санжижапович</a:t>
            </a:r>
            <a:r>
              <a:rPr lang="ru-RU" dirty="0" smtClean="0">
                <a:solidFill>
                  <a:schemeClr val="bg1"/>
                </a:solidFill>
              </a:rPr>
              <a:t> навсегда останется в памяти своих родных, друзей, учителей и земляков как светлый, добрый и отзывчивый человек.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WcgoQfLTFQ_G5YhcRF4efgJqSg-R7kXePR6eydU7Rvb20HUTJzYQ6MapvwLkaPXKgItAaYBCS1WONtOg4hRMwAoL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5873" t="2658" r="3722" b="4584"/>
          <a:stretch>
            <a:fillRect/>
          </a:stretch>
        </p:blipFill>
        <p:spPr>
          <a:xfrm>
            <a:off x="4143372" y="428604"/>
            <a:ext cx="4071966" cy="542928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829048" cy="1162050"/>
          </a:xfrm>
        </p:spPr>
        <p:txBody>
          <a:bodyPr/>
          <a:lstStyle/>
          <a:p>
            <a:r>
              <a:rPr lang="ru-RU" dirty="0" err="1" smtClean="0"/>
              <a:t>Будников</a:t>
            </a:r>
            <a:r>
              <a:rPr lang="ru-RU" dirty="0" smtClean="0"/>
              <a:t> Станислав Геннадьевич</a:t>
            </a:r>
            <a:br>
              <a:rPr lang="ru-RU" dirty="0" smtClean="0"/>
            </a:br>
            <a:r>
              <a:rPr lang="ru-RU" dirty="0" smtClean="0"/>
              <a:t>29.06.2004-07.12.2024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829048" cy="4691063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>
                <a:solidFill>
                  <a:schemeClr val="bg1"/>
                </a:solidFill>
              </a:rPr>
              <a:t>Будников</a:t>
            </a:r>
            <a:r>
              <a:rPr lang="ru-RU" dirty="0">
                <a:solidFill>
                  <a:schemeClr val="bg1"/>
                </a:solidFill>
              </a:rPr>
              <a:t> Станислав Геннадьевич родился 29 июня 2004 года в Улан-Удэ. В раннем детстве он потерял маму, и с 2012 года воспитывался в любящей приёмной семье Сергея Ивановича и Людмилы Александровны Фоминых.</a:t>
            </a:r>
          </a:p>
          <a:p>
            <a:r>
              <a:rPr lang="ru-RU" dirty="0">
                <a:solidFill>
                  <a:schemeClr val="bg1"/>
                </a:solidFill>
              </a:rPr>
              <a:t> </a:t>
            </a:r>
          </a:p>
          <a:p>
            <a:r>
              <a:rPr lang="ru-RU" dirty="0">
                <a:solidFill>
                  <a:schemeClr val="bg1"/>
                </a:solidFill>
              </a:rPr>
              <a:t>Станислав окончил </a:t>
            </a:r>
            <a:r>
              <a:rPr lang="ru-RU" dirty="0" err="1">
                <a:solidFill>
                  <a:schemeClr val="bg1"/>
                </a:solidFill>
              </a:rPr>
              <a:t>Сосново-Озерскую</a:t>
            </a:r>
            <a:r>
              <a:rPr lang="ru-RU" dirty="0">
                <a:solidFill>
                  <a:schemeClr val="bg1"/>
                </a:solidFill>
              </a:rPr>
              <a:t> среднюю школу № 1, где активно участвовал в школьной жизни. С детства он был любознательным, ответственным и надёжным человеком с добрым сердцем, всегда готовым прийти на помощь. Эти качества он проявил и защищая Родину.</a:t>
            </a:r>
          </a:p>
          <a:p>
            <a:r>
              <a:rPr lang="ru-RU" dirty="0">
                <a:solidFill>
                  <a:schemeClr val="bg1"/>
                </a:solidFill>
              </a:rPr>
              <a:t> </a:t>
            </a:r>
          </a:p>
          <a:p>
            <a:r>
              <a:rPr lang="ru-RU" dirty="0">
                <a:solidFill>
                  <a:schemeClr val="bg1"/>
                </a:solidFill>
              </a:rPr>
              <a:t>После школы Станислав получил специальность слесаря-автомеханика и сварщика в </a:t>
            </a:r>
            <a:r>
              <a:rPr lang="ru-RU" dirty="0" err="1">
                <a:solidFill>
                  <a:schemeClr val="bg1"/>
                </a:solidFill>
              </a:rPr>
              <a:t>Хоринском</a:t>
            </a:r>
            <a:r>
              <a:rPr lang="ru-RU" dirty="0">
                <a:solidFill>
                  <a:schemeClr val="bg1"/>
                </a:solidFill>
              </a:rPr>
              <a:t> филиале Бурятского республиканского индустриального техникума. Работал в Улан-Удэ.</a:t>
            </a:r>
          </a:p>
          <a:p>
            <a:r>
              <a:rPr lang="ru-RU" dirty="0">
                <a:solidFill>
                  <a:schemeClr val="bg1"/>
                </a:solidFill>
              </a:rPr>
              <a:t> </a:t>
            </a:r>
          </a:p>
          <a:p>
            <a:r>
              <a:rPr lang="ru-RU" dirty="0">
                <a:solidFill>
                  <a:schemeClr val="bg1"/>
                </a:solidFill>
              </a:rPr>
              <a:t>В августе 2024 года, следуя зову сердца и долгу перед Родиной, Станислав подписал контракт на военную службу. Он служил в зоне СВО мастером бронетанкового ремонтного отделения 78 отдельного ремонтно-восстановительного батальона 36 общевойсковой армии Восточного военного округа в звании гвардии рядового.</a:t>
            </a:r>
          </a:p>
          <a:p>
            <a:r>
              <a:rPr lang="ru-RU" dirty="0">
                <a:solidFill>
                  <a:schemeClr val="bg1"/>
                </a:solidFill>
              </a:rPr>
              <a:t> </a:t>
            </a:r>
          </a:p>
          <a:p>
            <a:r>
              <a:rPr lang="ru-RU" dirty="0">
                <a:solidFill>
                  <a:schemeClr val="bg1"/>
                </a:solidFill>
              </a:rPr>
              <a:t>7 декабря 2024 года Станислав Геннадьевич </a:t>
            </a:r>
            <a:r>
              <a:rPr lang="ru-RU" dirty="0" err="1">
                <a:solidFill>
                  <a:schemeClr val="bg1"/>
                </a:solidFill>
              </a:rPr>
              <a:t>Будников</a:t>
            </a:r>
            <a:r>
              <a:rPr lang="ru-RU" dirty="0">
                <a:solidFill>
                  <a:schemeClr val="bg1"/>
                </a:solidFill>
              </a:rPr>
              <a:t> трагически погиб, исполняя свой воинский долг.</a:t>
            </a:r>
          </a:p>
          <a:p>
            <a:r>
              <a:rPr lang="ru-RU" dirty="0">
                <a:solidFill>
                  <a:schemeClr val="bg1"/>
                </a:solidFill>
              </a:rPr>
              <a:t> </a:t>
            </a:r>
          </a:p>
          <a:p>
            <a:r>
              <a:rPr lang="ru-RU" dirty="0">
                <a:solidFill>
                  <a:schemeClr val="bg1"/>
                </a:solidFill>
              </a:rPr>
              <a:t>Светлая память о Станиславе – добром, отзывчивом, скромном человеке, любящем сыне, заботливом брате и верном друге – навсегда останется в сердцах его приёмных родителей Сергея Ивановича и Людмилы Александровны, братьев, сестёр, друзей и всех, кто его знал.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STt0tbaArmboRvLO_4INS0AogTrDFxZU3njpLsyLXHWlmLBjbiSGyS1OajFtc2hf_MYii9Etkuitu04vAP2wXo-Q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429124" y="214290"/>
            <a:ext cx="3974925" cy="585311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900618" cy="1162050"/>
          </a:xfrm>
        </p:spPr>
        <p:txBody>
          <a:bodyPr/>
          <a:lstStyle/>
          <a:p>
            <a:r>
              <a:rPr lang="ru-RU" dirty="0" err="1" smtClean="0"/>
              <a:t>Галданов</a:t>
            </a:r>
            <a:r>
              <a:rPr lang="ru-RU" dirty="0" smtClean="0"/>
              <a:t> Булат </a:t>
            </a:r>
            <a:r>
              <a:rPr lang="ru-RU" dirty="0" err="1" smtClean="0"/>
              <a:t>Мунко-Жаргалович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27.10.1980-30.07.2024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5043494" cy="4602163"/>
          </a:xfrm>
        </p:spPr>
        <p:txBody>
          <a:bodyPr>
            <a:noAutofit/>
          </a:bodyPr>
          <a:lstStyle/>
          <a:p>
            <a:r>
              <a:rPr lang="ru-RU" sz="1050" dirty="0" err="1" smtClean="0">
                <a:solidFill>
                  <a:schemeClr val="bg1"/>
                </a:solidFill>
              </a:rPr>
              <a:t>Галданов</a:t>
            </a:r>
            <a:r>
              <a:rPr lang="ru-RU" sz="1050" dirty="0" smtClean="0">
                <a:solidFill>
                  <a:schemeClr val="bg1"/>
                </a:solidFill>
              </a:rPr>
              <a:t> Булат </a:t>
            </a:r>
            <a:r>
              <a:rPr lang="ru-RU" sz="1050" dirty="0" err="1" smtClean="0">
                <a:solidFill>
                  <a:schemeClr val="bg1"/>
                </a:solidFill>
              </a:rPr>
              <a:t>Мунко-Жаргалович</a:t>
            </a:r>
            <a:r>
              <a:rPr lang="ru-RU" sz="1050" dirty="0" smtClean="0">
                <a:solidFill>
                  <a:schemeClr val="bg1"/>
                </a:solidFill>
              </a:rPr>
              <a:t> родился 27 октября 1980 года первым ребёнком в семье </a:t>
            </a:r>
            <a:r>
              <a:rPr lang="ru-RU" sz="1050" dirty="0" err="1" smtClean="0">
                <a:solidFill>
                  <a:schemeClr val="bg1"/>
                </a:solidFill>
              </a:rPr>
              <a:t>Мунко-Жаргала</a:t>
            </a:r>
            <a:r>
              <a:rPr lang="ru-RU" sz="1050" dirty="0" smtClean="0">
                <a:solidFill>
                  <a:schemeClr val="bg1"/>
                </a:solidFill>
              </a:rPr>
              <a:t> </a:t>
            </a:r>
            <a:r>
              <a:rPr lang="ru-RU" sz="1050" dirty="0" err="1" smtClean="0">
                <a:solidFill>
                  <a:schemeClr val="bg1"/>
                </a:solidFill>
              </a:rPr>
              <a:t>Бальжинимаевича</a:t>
            </a:r>
            <a:r>
              <a:rPr lang="ru-RU" sz="1050" dirty="0" smtClean="0">
                <a:solidFill>
                  <a:schemeClr val="bg1"/>
                </a:solidFill>
              </a:rPr>
              <a:t> и </a:t>
            </a:r>
            <a:r>
              <a:rPr lang="ru-RU" sz="1050" dirty="0" err="1" smtClean="0">
                <a:solidFill>
                  <a:schemeClr val="bg1"/>
                </a:solidFill>
              </a:rPr>
              <a:t>Долгор</a:t>
            </a:r>
            <a:r>
              <a:rPr lang="ru-RU" sz="1050" dirty="0" smtClean="0">
                <a:solidFill>
                  <a:schemeClr val="bg1"/>
                </a:solidFill>
              </a:rPr>
              <a:t> </a:t>
            </a:r>
            <a:r>
              <a:rPr lang="ru-RU" sz="1050" dirty="0" err="1" smtClean="0">
                <a:solidFill>
                  <a:schemeClr val="bg1"/>
                </a:solidFill>
              </a:rPr>
              <a:t>Намдаковны</a:t>
            </a:r>
            <a:r>
              <a:rPr lang="ru-RU" sz="1050" dirty="0" smtClean="0">
                <a:solidFill>
                  <a:schemeClr val="bg1"/>
                </a:solidFill>
              </a:rPr>
              <a:t>.</a:t>
            </a:r>
            <a:br>
              <a:rPr lang="ru-RU" sz="1050" dirty="0" smtClean="0">
                <a:solidFill>
                  <a:schemeClr val="bg1"/>
                </a:solidFill>
              </a:rPr>
            </a:br>
            <a:r>
              <a:rPr lang="ru-RU" sz="1050" dirty="0" smtClean="0">
                <a:solidFill>
                  <a:schemeClr val="bg1"/>
                </a:solidFill>
              </a:rPr>
              <a:t>В 1987 г. пошёл в 1 класс </a:t>
            </a:r>
            <a:r>
              <a:rPr lang="ru-RU" sz="1050" dirty="0" err="1" smtClean="0">
                <a:solidFill>
                  <a:schemeClr val="bg1"/>
                </a:solidFill>
              </a:rPr>
              <a:t>Сосново-Озёрской</a:t>
            </a:r>
            <a:r>
              <a:rPr lang="ru-RU" sz="1050" dirty="0" smtClean="0">
                <a:solidFill>
                  <a:schemeClr val="bg1"/>
                </a:solidFill>
              </a:rPr>
              <a:t> средней школы №1. Активно принимал участие в школьных и спортивных мероприятиях, где неоднократно занимал призовые места в районных и Республиканских мероприятиях.</a:t>
            </a:r>
            <a:br>
              <a:rPr lang="ru-RU" sz="1050" dirty="0" smtClean="0">
                <a:solidFill>
                  <a:schemeClr val="bg1"/>
                </a:solidFill>
              </a:rPr>
            </a:br>
            <a:r>
              <a:rPr lang="ru-RU" sz="1050" dirty="0" smtClean="0">
                <a:solidFill>
                  <a:schemeClr val="bg1"/>
                </a:solidFill>
              </a:rPr>
              <a:t>В 1996 году поступил в Профессиональное училище № 31 с. Сосново-Озёрское, где получил профессию «Мастер сельскохозяйственного производства». После успешного окончания училища в 1999 году был призван в ряды Вооружённых Сил Российской Федерации. За время службы был направлен в командировку на территорию </a:t>
            </a:r>
            <a:r>
              <a:rPr lang="ru-RU" sz="1050" dirty="0" err="1" smtClean="0">
                <a:solidFill>
                  <a:schemeClr val="bg1"/>
                </a:solidFill>
              </a:rPr>
              <a:t>Северо-Кавказского</a:t>
            </a:r>
            <a:r>
              <a:rPr lang="ru-RU" sz="1050" dirty="0" smtClean="0">
                <a:solidFill>
                  <a:schemeClr val="bg1"/>
                </a:solidFill>
              </a:rPr>
              <a:t> региона Республики Чечня, где был удостоен статуса «Ветерана боевых действий». После окончания службы вернулся домой, устроился водителем в МОП ЖКХ Еравнинского района. Продолжительное время работал водителем во многих организациях и показал себя профессиональным водителем-механиком.</a:t>
            </a:r>
            <a:br>
              <a:rPr lang="ru-RU" sz="1050" dirty="0" smtClean="0">
                <a:solidFill>
                  <a:schemeClr val="bg1"/>
                </a:solidFill>
              </a:rPr>
            </a:br>
            <a:r>
              <a:rPr lang="ru-RU" sz="1050" dirty="0" smtClean="0">
                <a:solidFill>
                  <a:schemeClr val="bg1"/>
                </a:solidFill>
              </a:rPr>
              <a:t>Осенью 2022 года в рамках частичной мобилизации Булат </a:t>
            </a:r>
            <a:r>
              <a:rPr lang="ru-RU" sz="1050" dirty="0" err="1" smtClean="0">
                <a:solidFill>
                  <a:schemeClr val="bg1"/>
                </a:solidFill>
              </a:rPr>
              <a:t>Мунко-Жаргалович</a:t>
            </a:r>
            <a:r>
              <a:rPr lang="ru-RU" sz="1050" dirty="0" smtClean="0">
                <a:solidFill>
                  <a:schemeClr val="bg1"/>
                </a:solidFill>
              </a:rPr>
              <a:t> был мобилизован. Родные и близкие отмечают, что Булат с детства рос трудолюбивым, разносторонним, развитым мальчиком. Была огромная тяга </a:t>
            </a:r>
            <a:r>
              <a:rPr lang="ru-RU" sz="1050" dirty="0" err="1" smtClean="0">
                <a:solidFill>
                  <a:schemeClr val="bg1"/>
                </a:solidFill>
              </a:rPr>
              <a:t>кремонту</a:t>
            </a:r>
            <a:r>
              <a:rPr lang="ru-RU" sz="1050" dirty="0" smtClean="0">
                <a:solidFill>
                  <a:schemeClr val="bg1"/>
                </a:solidFill>
              </a:rPr>
              <a:t> любой техники.</a:t>
            </a:r>
            <a:br>
              <a:rPr lang="ru-RU" sz="1050" dirty="0" smtClean="0">
                <a:solidFill>
                  <a:schemeClr val="bg1"/>
                </a:solidFill>
              </a:rPr>
            </a:br>
            <a:r>
              <a:rPr lang="ru-RU" sz="1050" dirty="0" smtClean="0">
                <a:solidFill>
                  <a:schemeClr val="bg1"/>
                </a:solidFill>
              </a:rPr>
              <a:t>У него были золотые руки, он всегда был готов прийти на помощь и не оставался в стороне.</a:t>
            </a:r>
            <a:br>
              <a:rPr lang="ru-RU" sz="1050" dirty="0" smtClean="0">
                <a:solidFill>
                  <a:schemeClr val="bg1"/>
                </a:solidFill>
              </a:rPr>
            </a:br>
            <a:r>
              <a:rPr lang="ru-RU" sz="1050" dirty="0" smtClean="0">
                <a:solidFill>
                  <a:schemeClr val="bg1"/>
                </a:solidFill>
              </a:rPr>
              <a:t>Гвардии старший сержант </a:t>
            </a:r>
            <a:r>
              <a:rPr lang="ru-RU" sz="1050" dirty="0" err="1" smtClean="0">
                <a:solidFill>
                  <a:schemeClr val="bg1"/>
                </a:solidFill>
              </a:rPr>
              <a:t>Галданов</a:t>
            </a:r>
            <a:r>
              <a:rPr lang="ru-RU" sz="1050" dirty="0" smtClean="0">
                <a:solidFill>
                  <a:schemeClr val="bg1"/>
                </a:solidFill>
              </a:rPr>
              <a:t> Булат </a:t>
            </a:r>
            <a:r>
              <a:rPr lang="ru-RU" sz="1050" dirty="0" err="1" smtClean="0">
                <a:solidFill>
                  <a:schemeClr val="bg1"/>
                </a:solidFill>
              </a:rPr>
              <a:t>Мунко-Жаргалович</a:t>
            </a:r>
            <a:r>
              <a:rPr lang="ru-RU" sz="1050" dirty="0" smtClean="0">
                <a:solidFill>
                  <a:schemeClr val="bg1"/>
                </a:solidFill>
              </a:rPr>
              <a:t> погиб в июле 2024 года в зоне проведения специальной военной операции.</a:t>
            </a:r>
            <a:br>
              <a:rPr lang="ru-RU" sz="1050" dirty="0" smtClean="0">
                <a:solidFill>
                  <a:schemeClr val="bg1"/>
                </a:solidFill>
              </a:rPr>
            </a:br>
            <a:r>
              <a:rPr lang="ru-RU" sz="1050" dirty="0" smtClean="0">
                <a:solidFill>
                  <a:schemeClr val="bg1"/>
                </a:solidFill>
              </a:rPr>
              <a:t>У Булата </a:t>
            </a:r>
            <a:r>
              <a:rPr lang="ru-RU" sz="1050" dirty="0" err="1" smtClean="0">
                <a:solidFill>
                  <a:schemeClr val="bg1"/>
                </a:solidFill>
              </a:rPr>
              <a:t>Мунко-Жаргаловича</a:t>
            </a:r>
            <a:r>
              <a:rPr lang="ru-RU" sz="1050" dirty="0" smtClean="0">
                <a:solidFill>
                  <a:schemeClr val="bg1"/>
                </a:solidFill>
              </a:rPr>
              <a:t> остались мама </a:t>
            </a:r>
            <a:r>
              <a:rPr lang="ru-RU" sz="1050" dirty="0" err="1" smtClean="0">
                <a:solidFill>
                  <a:schemeClr val="bg1"/>
                </a:solidFill>
              </a:rPr>
              <a:t>Долгор</a:t>
            </a:r>
            <a:r>
              <a:rPr lang="ru-RU" sz="1050" dirty="0" smtClean="0">
                <a:solidFill>
                  <a:schemeClr val="bg1"/>
                </a:solidFill>
              </a:rPr>
              <a:t> </a:t>
            </a:r>
            <a:r>
              <a:rPr lang="ru-RU" sz="1050" dirty="0" err="1" smtClean="0">
                <a:solidFill>
                  <a:schemeClr val="bg1"/>
                </a:solidFill>
              </a:rPr>
              <a:t>Намдаковна</a:t>
            </a:r>
            <a:r>
              <a:rPr lang="ru-RU" sz="1050" dirty="0" smtClean="0">
                <a:solidFill>
                  <a:schemeClr val="bg1"/>
                </a:solidFill>
              </a:rPr>
              <a:t>, братья </a:t>
            </a:r>
            <a:r>
              <a:rPr lang="ru-RU" sz="1050" dirty="0" err="1" smtClean="0">
                <a:solidFill>
                  <a:schemeClr val="bg1"/>
                </a:solidFill>
              </a:rPr>
              <a:t>Жаргал</a:t>
            </a:r>
            <a:r>
              <a:rPr lang="ru-RU" sz="1050" dirty="0" smtClean="0">
                <a:solidFill>
                  <a:schemeClr val="bg1"/>
                </a:solidFill>
              </a:rPr>
              <a:t> и </a:t>
            </a:r>
            <a:r>
              <a:rPr lang="ru-RU" sz="1050" dirty="0" err="1" smtClean="0">
                <a:solidFill>
                  <a:schemeClr val="bg1"/>
                </a:solidFill>
              </a:rPr>
              <a:t>Найдал</a:t>
            </a:r>
            <a:r>
              <a:rPr lang="ru-RU" sz="1050" dirty="0" smtClean="0">
                <a:solidFill>
                  <a:schemeClr val="bg1"/>
                </a:solidFill>
              </a:rPr>
              <a:t>, супруга </a:t>
            </a:r>
            <a:r>
              <a:rPr lang="ru-RU" sz="1050" dirty="0" err="1" smtClean="0">
                <a:solidFill>
                  <a:schemeClr val="bg1"/>
                </a:solidFill>
              </a:rPr>
              <a:t>Саяна</a:t>
            </a:r>
            <a:r>
              <a:rPr lang="ru-RU" sz="1050" dirty="0" smtClean="0">
                <a:solidFill>
                  <a:schemeClr val="bg1"/>
                </a:solidFill>
              </a:rPr>
              <a:t> Валерьевна, дети </a:t>
            </a:r>
            <a:r>
              <a:rPr lang="ru-RU" sz="1050" dirty="0" err="1" smtClean="0">
                <a:solidFill>
                  <a:schemeClr val="bg1"/>
                </a:solidFill>
              </a:rPr>
              <a:t>Ариана</a:t>
            </a:r>
            <a:r>
              <a:rPr lang="ru-RU" sz="1050" dirty="0" smtClean="0">
                <a:solidFill>
                  <a:schemeClr val="bg1"/>
                </a:solidFill>
              </a:rPr>
              <a:t>, Даши, Дари и Василиса. В памяти родных и близких Булат навсегда останется светлым, добрым, неунывающим, отзывчивым человеком.</a:t>
            </a:r>
            <a:endParaRPr lang="ru-RU" sz="1050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c8ID7jxeVqN7cZA07QeNb_5A2fvxY805N8102O-Ic5VPP07T19NZ3k9NIBWkQUR51WfIsnY8Qp6GMe4wZbGphqgl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072198" y="714356"/>
            <a:ext cx="2288143" cy="508476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257544" cy="1162050"/>
          </a:xfrm>
        </p:spPr>
        <p:txBody>
          <a:bodyPr/>
          <a:lstStyle/>
          <a:p>
            <a:r>
              <a:rPr lang="ru-RU" dirty="0" smtClean="0"/>
              <a:t>Герасимов Николай Александрович</a:t>
            </a:r>
            <a:br>
              <a:rPr lang="ru-RU" dirty="0" smtClean="0"/>
            </a:br>
            <a:r>
              <a:rPr lang="ru-RU" dirty="0" smtClean="0"/>
              <a:t>15.10.1984-27.06.2025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257544" cy="46021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Николай Герасимов родился 15 октября 1984 года в городе Черемхово Иркутской области. Рано остался без родителей и с четырёх лет воспитывался в семье тёти в селе Гарам. Здесь родные окружили его теплом и заботой.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2002 году Николай окончил </a:t>
            </a:r>
            <a:r>
              <a:rPr lang="ru-RU" dirty="0" err="1" smtClean="0">
                <a:solidFill>
                  <a:schemeClr val="bg1"/>
                </a:solidFill>
              </a:rPr>
              <a:t>Сосново-Озерскую</a:t>
            </a:r>
            <a:r>
              <a:rPr lang="ru-RU" dirty="0" smtClean="0">
                <a:solidFill>
                  <a:schemeClr val="bg1"/>
                </a:solidFill>
              </a:rPr>
              <a:t> школу №2, продолжил учёбу в СПТУ-31. В дальнейшем связал свою жизнь с нелегким трудом рыбака. С 2005 года  добросовестно трудился в АО «Нептун», а в последнее время работал на вахте.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мае 2025 года, движимый чувством долга и ответственности, Николай Александрович принял решение подписать контракт с Вооружёнными силами России, чтобы встать на защиту Родины. Погиб при выполнении боевого задания в июне 2025 года.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Он был настоящим тружеником, верным товарищем, любящим мужем, заботливым братом. Память о Николае Герасимове навсегда останется в  сердцах всех, кто его знал, как пример мужества, стойкости и безграничной любви к своему Отечеству.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Скорбим вместе с родными и близкими о безвозвратной утрате.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BEKOSslq2xFuLoEy1g8FPBwpQbiVhGdooSmZSMIkczI0kd42NDoICv27V3KVsnd_5QX8CCrK6boo5wzI9otUkYP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000496" y="571480"/>
            <a:ext cx="4448175" cy="47815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Гительман</a:t>
            </a:r>
            <a:r>
              <a:rPr lang="ru-RU" dirty="0" smtClean="0"/>
              <a:t> Василий Петрович</a:t>
            </a:r>
            <a:br>
              <a:rPr lang="ru-RU" dirty="0" smtClean="0"/>
            </a:br>
            <a:r>
              <a:rPr lang="ru-RU" dirty="0" smtClean="0"/>
              <a:t>22.11.1966-15.02.2025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ГИТЕЛЬМАН Василий Петрович родился 22.11.1966 г в с. Сосново-Озерское Еравнинского района  в семье Петра Моисеевича </a:t>
            </a:r>
            <a:r>
              <a:rPr lang="ru-RU" dirty="0" err="1" smtClean="0">
                <a:solidFill>
                  <a:schemeClr val="bg1"/>
                </a:solidFill>
              </a:rPr>
              <a:t>Гительман</a:t>
            </a:r>
            <a:r>
              <a:rPr lang="ru-RU" dirty="0" smtClean="0">
                <a:solidFill>
                  <a:schemeClr val="bg1"/>
                </a:solidFill>
              </a:rPr>
              <a:t> и Валентины Андреевны Минеевой.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В1972 г. Пошел в 1 класс, 1982 году окончил  10 классов в Комсомольской общеобразовательной школе. Со слов одноклассников, в школе был активным, добрым и жизнерадостным человеком.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После школы закончил  курсы водителей в г.Улан-Удэ. с 1987 года начал рабочую деятельность водителем.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 2012 года работал вахтовым методом в Сахалинской области.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Не смотря на жизненные  трудности, он сохранил доброту и отзывчивость, всегда был готов прийти на помощь. Он был опорой для родных и близких.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У Василия Петровича остались жена Елена Владимировна,   сын Петр, дочери Марина и  Мария. Тяжелая утрата легла на плечи всех кто знал и любил доброго и отзывчивого человека.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Как истинный патриот своей Родины, не оставшись в стороне Василий Петрович в октябре 2024 года заключил контракт и отправился в зону специальной военной операции. Где был верен воинскому долгу и братьям по оружию.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15 февраля 2025 года погиб при исполнении воинского долга в ходе проведения специальной военной операции на территориях ДНР, ЛНР  и Украины погиб наш земляк , муж, отец </a:t>
            </a:r>
            <a:r>
              <a:rPr lang="ru-RU" dirty="0" err="1" smtClean="0">
                <a:solidFill>
                  <a:schemeClr val="bg1"/>
                </a:solidFill>
              </a:rPr>
              <a:t>Гительман</a:t>
            </a:r>
            <a:r>
              <a:rPr lang="ru-RU" dirty="0" smtClean="0">
                <a:solidFill>
                  <a:schemeClr val="bg1"/>
                </a:solidFill>
              </a:rPr>
              <a:t> Василий Петрович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Для родных Василий Петрович навсегда останется добрым, заботливым и любящим мужем, отцом и братом., примером мужества и отваги.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I1JyVvHB6Sj-Lcq0i4g7KCacab2IejPGApJxH8mwDv48uCTrgUivXd_izR3EvZxCXUvFPPm1DL8k-pLlrc9fWw1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638274" y="273050"/>
            <a:ext cx="4985301" cy="585311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Гладилов Олег Геннадьевич </a:t>
            </a:r>
            <a:br>
              <a:rPr lang="ru-RU" dirty="0" smtClean="0"/>
            </a:br>
            <a:r>
              <a:rPr lang="ru-RU" dirty="0" smtClean="0"/>
              <a:t>26.08.1975-10.11.2023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214422"/>
            <a:ext cx="3471858" cy="4911741"/>
          </a:xfrm>
        </p:spPr>
        <p:txBody>
          <a:bodyPr>
            <a:noAutofit/>
          </a:bodyPr>
          <a:lstStyle/>
          <a:p>
            <a:r>
              <a:rPr lang="ru-RU" sz="1000" dirty="0" smtClean="0">
                <a:solidFill>
                  <a:schemeClr val="bg1"/>
                </a:solidFill>
              </a:rPr>
              <a:t>Гладилов Олег Геннадьевич родился 26 августа 1975 года в селе Сосново-Озерское в семье Гладиловых Геннадия Сергеевича и Валентины Ивановны. В 1992 году окончил </a:t>
            </a:r>
            <a:r>
              <a:rPr lang="ru-RU" sz="1000" dirty="0" err="1" smtClean="0">
                <a:solidFill>
                  <a:schemeClr val="bg1"/>
                </a:solidFill>
              </a:rPr>
              <a:t>Сосново-Озерскую</a:t>
            </a:r>
            <a:r>
              <a:rPr lang="ru-RU" sz="1000" dirty="0" smtClean="0">
                <a:solidFill>
                  <a:schemeClr val="bg1"/>
                </a:solidFill>
              </a:rPr>
              <a:t> среднюю школу № 1 и поступил в </a:t>
            </a:r>
            <a:r>
              <a:rPr lang="ru-RU" sz="1000" dirty="0" err="1" smtClean="0">
                <a:solidFill>
                  <a:schemeClr val="bg1"/>
                </a:solidFill>
              </a:rPr>
              <a:t>Улан-Удэнский</a:t>
            </a:r>
            <a:r>
              <a:rPr lang="ru-RU" sz="1000" dirty="0" smtClean="0">
                <a:solidFill>
                  <a:schemeClr val="bg1"/>
                </a:solidFill>
              </a:rPr>
              <a:t> индустриальный техникум. Не окончив, был призван в ряды Российской Армии, присвоено звание младшего сержанта. С 2001 года Олег Геннадьевич являлся Ветераном боевых действий Чеченской войны.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После службы в 2000 году вернулся в родное село, где и начал трудовую деятельность в СПТУ-31 мастером производственного обучения. После был переведен в МОП ЖКХ Еравнинского района в должности сварщика. Продолжительное время работал вахтовым методом.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В июле 2022 года Олег Геннадьевич добровольно заключил контракт с именным подразделением «Байкал» и был направлен в зону проведения специальной военной операции на Украине. В январе 2023 года получил ранение, позже в августе этого же года, после выздоровления, принял решение вернуться обратно в зону боевых действий на Украине.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Гладилов Олег Геннадьевич погиб 10 ноября 2023 года при выполнении боевых задач, проявив мужество и героизм.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У Олега Геннадьевича остались родители Геннадий Сергеевич и Валентина Ивановна, супруга Светлана Михайловна, сыновья Александр, Дмитрий, Леонид, Владимир, дочь София, брат Виктор Геннадьевич.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Указом Президента Российской Федерации «За мужество, отвагу и самоотверженность, проявленные при исполнении воинского долга» Гвардии младший сержант Гладилов Олег Геннадьевич награжден Орденом Мужества (посмертно).</a:t>
            </a:r>
            <a:endParaRPr lang="ru-RU" sz="1000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jX_B8gYImRETKw_KYyBMzoI_MUKASHAFAXWgxGqKsLkTXJ5gGY-H9ZBatOAJN1sQMJBIcitRkBKO7Kw69g7fI3Jy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365426" y="273050"/>
            <a:ext cx="4027885" cy="537051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400552" cy="1162050"/>
          </a:xfrm>
        </p:spPr>
        <p:txBody>
          <a:bodyPr/>
          <a:lstStyle/>
          <a:p>
            <a:r>
              <a:rPr lang="ru-RU" dirty="0" err="1" smtClean="0"/>
              <a:t>Дашиев</a:t>
            </a:r>
            <a:r>
              <a:rPr lang="ru-RU" dirty="0" smtClean="0"/>
              <a:t> </a:t>
            </a:r>
            <a:r>
              <a:rPr lang="ru-RU" dirty="0" err="1" smtClean="0"/>
              <a:t>Жаргал</a:t>
            </a:r>
            <a:r>
              <a:rPr lang="ru-RU" dirty="0" smtClean="0"/>
              <a:t> </a:t>
            </a:r>
            <a:r>
              <a:rPr lang="ru-RU" dirty="0" err="1" smtClean="0"/>
              <a:t>Баирович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14.07.1992-09.03.2024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4400552" cy="4602163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Дашиев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Жаргал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Баирович</a:t>
            </a:r>
            <a:r>
              <a:rPr lang="ru-RU" dirty="0" smtClean="0">
                <a:solidFill>
                  <a:schemeClr val="bg1"/>
                </a:solidFill>
              </a:rPr>
              <a:t> родился 14 июля 1992 года в с. Сосново-Озерское Еравнинского района, вырос в многодетной семье. Окончил </a:t>
            </a:r>
            <a:r>
              <a:rPr lang="ru-RU" dirty="0" err="1" smtClean="0">
                <a:solidFill>
                  <a:schemeClr val="bg1"/>
                </a:solidFill>
              </a:rPr>
              <a:t>Сосново-Озерскую</a:t>
            </a:r>
            <a:r>
              <a:rPr lang="ru-RU" dirty="0" smtClean="0">
                <a:solidFill>
                  <a:schemeClr val="bg1"/>
                </a:solidFill>
              </a:rPr>
              <a:t> среднюю школу №1. После поступил в Нижегородскую академию МВД, но предпочел военную службу.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2012 году был призван в армию и проходил срочную службу в 11-й отдельной гвардейской десантно-штурмовой бригаде в городе Улан-Удэ. По окончанию срочной службы заключил контракт и продолжил службу в рядах Российской Армии.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Участвовал в специальной военной операции на Украине с первого дня. В конце марта 2022 года получил тяжелое ранение, был награжден Орденом Мужества. Был присвоен статус «Ветеран боевых действий».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err="1" smtClean="0">
                <a:solidFill>
                  <a:schemeClr val="bg1"/>
                </a:solidFill>
              </a:rPr>
              <a:t>Жаргал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Баирович</a:t>
            </a:r>
            <a:r>
              <a:rPr lang="ru-RU" dirty="0" smtClean="0">
                <a:solidFill>
                  <a:schemeClr val="bg1"/>
                </a:solidFill>
              </a:rPr>
              <a:t> был истинным патриотом своей страны и верен Военной присяге, после ранения, в период реабилитации всегда стремился на помощь к своим товарищам на СВО. Восстановившись, в июне 2023 вернулся в строй. В октябре 2023 года было присвоено воинское звание младшего лейтенанта.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err="1" smtClean="0">
                <a:solidFill>
                  <a:schemeClr val="bg1"/>
                </a:solidFill>
              </a:rPr>
              <a:t>Жаргал</a:t>
            </a:r>
            <a:r>
              <a:rPr lang="ru-RU" dirty="0" smtClean="0">
                <a:solidFill>
                  <a:schemeClr val="bg1"/>
                </a:solidFill>
              </a:rPr>
              <a:t> всегда и всем старался помогать, увлекался спортом и вел здоровый образ жизни. Был добрым, смелым, целеустремленным, жизнерадостным человеком, отзывчивым и надежным другом, любимым сыном, братом, племянником, мужем и отцом.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Гвардии младший лейтенант </a:t>
            </a:r>
            <a:r>
              <a:rPr lang="ru-RU" dirty="0" err="1" smtClean="0">
                <a:solidFill>
                  <a:schemeClr val="bg1"/>
                </a:solidFill>
              </a:rPr>
              <a:t>Дашиев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Жаргал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Баирович</a:t>
            </a:r>
            <a:r>
              <a:rPr lang="ru-RU" dirty="0" smtClean="0">
                <a:solidFill>
                  <a:schemeClr val="bg1"/>
                </a:solidFill>
              </a:rPr>
              <a:t> погиб в ходе выполнения боевых задач в специальной военной операции 9 марта 2024 года, награждён медалью «За боевые отличия», звание «Герой России» посмертно.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Его подвиг, безмерная самоотверженность и любовь к Родине навсегда останутся в нашей памяти! Спасибо, Герой!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91crWzf2qnBbD9C2pIRFAqiRPHASZey6YKlIoaREz22oUgrGxBIxKCnZ3uKwtqmhce9x0FQedQjXJ7uKAp1Oq-8e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072066" y="500042"/>
            <a:ext cx="3381375" cy="4876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829048" cy="1162050"/>
          </a:xfrm>
        </p:spPr>
        <p:txBody>
          <a:bodyPr>
            <a:normAutofit/>
          </a:bodyPr>
          <a:lstStyle/>
          <a:p>
            <a:r>
              <a:rPr lang="ru-RU" dirty="0" smtClean="0"/>
              <a:t>Доржиев </a:t>
            </a:r>
            <a:r>
              <a:rPr lang="ru-RU" dirty="0" err="1" smtClean="0"/>
              <a:t>Батор</a:t>
            </a:r>
            <a:r>
              <a:rPr lang="ru-RU" dirty="0" smtClean="0"/>
              <a:t> </a:t>
            </a:r>
            <a:r>
              <a:rPr lang="ru-RU" dirty="0" err="1" smtClean="0"/>
              <a:t>Санжайжапович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20.10.1986-05.04.2025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4043362" cy="4762520"/>
          </a:xfrm>
        </p:spPr>
        <p:txBody>
          <a:bodyPr>
            <a:normAutofit fontScale="25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sz="4200" dirty="0" err="1" smtClean="0">
                <a:solidFill>
                  <a:schemeClr val="bg1"/>
                </a:solidFill>
              </a:rPr>
              <a:t>Батор</a:t>
            </a:r>
            <a:r>
              <a:rPr lang="ru-RU" sz="4200" dirty="0" smtClean="0">
                <a:solidFill>
                  <a:schemeClr val="bg1"/>
                </a:solidFill>
              </a:rPr>
              <a:t> Доржиев родился 20 октября 1986 года в многодетной семье — он был третьим ребёнком у </a:t>
            </a:r>
            <a:r>
              <a:rPr lang="ru-RU" sz="4200" dirty="0" err="1" smtClean="0">
                <a:solidFill>
                  <a:schemeClr val="bg1"/>
                </a:solidFill>
              </a:rPr>
              <a:t>Санжайжапа</a:t>
            </a:r>
            <a:r>
              <a:rPr lang="ru-RU" sz="4200" dirty="0" smtClean="0">
                <a:solidFill>
                  <a:schemeClr val="bg1"/>
                </a:solidFill>
              </a:rPr>
              <a:t> </a:t>
            </a:r>
            <a:r>
              <a:rPr lang="ru-RU" sz="4200" dirty="0" err="1" smtClean="0">
                <a:solidFill>
                  <a:schemeClr val="bg1"/>
                </a:solidFill>
              </a:rPr>
              <a:t>Базаровича</a:t>
            </a:r>
            <a:r>
              <a:rPr lang="ru-RU" sz="4200" dirty="0" smtClean="0">
                <a:solidFill>
                  <a:schemeClr val="bg1"/>
                </a:solidFill>
              </a:rPr>
              <a:t> и </a:t>
            </a:r>
            <a:r>
              <a:rPr lang="ru-RU" sz="4200" dirty="0" err="1" smtClean="0">
                <a:solidFill>
                  <a:schemeClr val="bg1"/>
                </a:solidFill>
              </a:rPr>
              <a:t>Октябрины</a:t>
            </a:r>
            <a:r>
              <a:rPr lang="ru-RU" sz="4200" dirty="0" smtClean="0">
                <a:solidFill>
                  <a:schemeClr val="bg1"/>
                </a:solidFill>
              </a:rPr>
              <a:t> </a:t>
            </a:r>
            <a:r>
              <a:rPr lang="ru-RU" sz="4200" dirty="0" err="1" smtClean="0">
                <a:solidFill>
                  <a:schemeClr val="bg1"/>
                </a:solidFill>
              </a:rPr>
              <a:t>Даши-Нимаевны</a:t>
            </a:r>
            <a:r>
              <a:rPr lang="ru-RU" sz="4200" dirty="0" smtClean="0">
                <a:solidFill>
                  <a:schemeClr val="bg1"/>
                </a:solidFill>
              </a:rPr>
              <a:t>. С ранних лет проявлял доброту, отзывчивость и стремление помогать окружающим. Учился в </a:t>
            </a:r>
            <a:r>
              <a:rPr lang="ru-RU" sz="4200" dirty="0" err="1" smtClean="0">
                <a:solidFill>
                  <a:schemeClr val="bg1"/>
                </a:solidFill>
              </a:rPr>
              <a:t>Исингинской</a:t>
            </a:r>
            <a:r>
              <a:rPr lang="ru-RU" sz="4200" dirty="0" smtClean="0">
                <a:solidFill>
                  <a:schemeClr val="bg1"/>
                </a:solidFill>
              </a:rPr>
              <a:t> средней школе. После 9 класса продолжил образование в 24-м лицее (ныне — техникум строительства и городского хозяйства). В годы учёбы зарекомендовал себя как активный, целеустремлённый и инициативный молодой человек, всегда готовый поддержать товарищей и внести вклад в общественную жизнь коллектива.</a:t>
            </a:r>
            <a:br>
              <a:rPr lang="ru-RU" sz="4200" dirty="0" smtClean="0">
                <a:solidFill>
                  <a:schemeClr val="bg1"/>
                </a:solidFill>
              </a:rPr>
            </a:br>
            <a:r>
              <a:rPr lang="ru-RU" sz="4200" dirty="0" smtClean="0">
                <a:solidFill>
                  <a:schemeClr val="bg1"/>
                </a:solidFill>
              </a:rPr>
              <a:t>После окончания техникума проходил срочную службу в рядах Вооружённых Сил Российской Федерации. Впоследствии работал вахтовым методом. В 2009 году создал семью — у него родился сын </a:t>
            </a:r>
            <a:r>
              <a:rPr lang="ru-RU" sz="4200" dirty="0" err="1" smtClean="0">
                <a:solidFill>
                  <a:schemeClr val="bg1"/>
                </a:solidFill>
              </a:rPr>
              <a:t>Эрдэм</a:t>
            </a:r>
            <a:r>
              <a:rPr lang="ru-RU" sz="4200" dirty="0" smtClean="0">
                <a:solidFill>
                  <a:schemeClr val="bg1"/>
                </a:solidFill>
              </a:rPr>
              <a:t>.</a:t>
            </a:r>
            <a:br>
              <a:rPr lang="ru-RU" sz="4200" dirty="0" smtClean="0">
                <a:solidFill>
                  <a:schemeClr val="bg1"/>
                </a:solidFill>
              </a:rPr>
            </a:br>
            <a:r>
              <a:rPr lang="ru-RU" sz="4200" dirty="0" smtClean="0">
                <a:solidFill>
                  <a:schemeClr val="bg1"/>
                </a:solidFill>
              </a:rPr>
              <a:t>В январе 2023 года, руководствуясь чувством гражданского долга и любви к Родине, </a:t>
            </a:r>
            <a:r>
              <a:rPr lang="ru-RU" sz="4200" dirty="0" err="1" smtClean="0">
                <a:solidFill>
                  <a:schemeClr val="bg1"/>
                </a:solidFill>
              </a:rPr>
              <a:t>Батор</a:t>
            </a:r>
            <a:r>
              <a:rPr lang="ru-RU" sz="4200" dirty="0" smtClean="0">
                <a:solidFill>
                  <a:schemeClr val="bg1"/>
                </a:solidFill>
              </a:rPr>
              <a:t> </a:t>
            </a:r>
            <a:r>
              <a:rPr lang="ru-RU" sz="4200" dirty="0" err="1" smtClean="0">
                <a:solidFill>
                  <a:schemeClr val="bg1"/>
                </a:solidFill>
              </a:rPr>
              <a:t>Санжайжапович</a:t>
            </a:r>
            <a:r>
              <a:rPr lang="ru-RU" sz="4200" dirty="0" smtClean="0">
                <a:solidFill>
                  <a:schemeClr val="bg1"/>
                </a:solidFill>
              </a:rPr>
              <a:t> добровольно заключил контракт с Министерством обороны Российской Федерации и был направлен в зону проведения специальной военной операции в составе воинской части № 46108. За мужество и отвагу, проявленные при выполнении боевых задач, он был удостоен медали «За храбрость» II степени.</a:t>
            </a:r>
            <a:br>
              <a:rPr lang="ru-RU" sz="4200" dirty="0" smtClean="0">
                <a:solidFill>
                  <a:schemeClr val="bg1"/>
                </a:solidFill>
              </a:rPr>
            </a:br>
            <a:r>
              <a:rPr lang="ru-RU" sz="4200" dirty="0" smtClean="0">
                <a:solidFill>
                  <a:schemeClr val="bg1"/>
                </a:solidFill>
              </a:rPr>
              <a:t>5 апреля 2025 года командир боевой машины мотострелкового взвода мотострелковой роты штурмового отряда 5-й отдельной танковой бригады 36-й общевойсковой армии Восточного военного округа, гвардии сержант Доржиев </a:t>
            </a:r>
            <a:r>
              <a:rPr lang="ru-RU" sz="4200" dirty="0" err="1" smtClean="0">
                <a:solidFill>
                  <a:schemeClr val="bg1"/>
                </a:solidFill>
              </a:rPr>
              <a:t>Батор</a:t>
            </a:r>
            <a:r>
              <a:rPr lang="ru-RU" sz="4200" dirty="0" smtClean="0">
                <a:solidFill>
                  <a:schemeClr val="bg1"/>
                </a:solidFill>
              </a:rPr>
              <a:t> </a:t>
            </a:r>
            <a:r>
              <a:rPr lang="ru-RU" sz="4200" dirty="0" err="1" smtClean="0">
                <a:solidFill>
                  <a:schemeClr val="bg1"/>
                </a:solidFill>
              </a:rPr>
              <a:t>Санжайжапович</a:t>
            </a:r>
            <a:r>
              <a:rPr lang="ru-RU" sz="4200" dirty="0" smtClean="0">
                <a:solidFill>
                  <a:schemeClr val="bg1"/>
                </a:solidFill>
              </a:rPr>
              <a:t> героически погиб при исполнении воинского долга в ходе специальной военной операции в районе населённого пункта Весёлое </a:t>
            </a:r>
            <a:r>
              <a:rPr lang="ru-RU" sz="4200" dirty="0" err="1" smtClean="0">
                <a:solidFill>
                  <a:schemeClr val="bg1"/>
                </a:solidFill>
              </a:rPr>
              <a:t>Волновахского</a:t>
            </a:r>
            <a:r>
              <a:rPr lang="ru-RU" sz="4200" dirty="0" smtClean="0">
                <a:solidFill>
                  <a:schemeClr val="bg1"/>
                </a:solidFill>
              </a:rPr>
              <a:t> района Донецкой Народной Республики.</a:t>
            </a:r>
            <a:br>
              <a:rPr lang="ru-RU" sz="4200" dirty="0" smtClean="0">
                <a:solidFill>
                  <a:schemeClr val="bg1"/>
                </a:solidFill>
              </a:rPr>
            </a:br>
            <a:r>
              <a:rPr lang="ru-RU" sz="4200" dirty="0" err="1" smtClean="0">
                <a:solidFill>
                  <a:schemeClr val="bg1"/>
                </a:solidFill>
              </a:rPr>
              <a:t>Батор</a:t>
            </a:r>
            <a:r>
              <a:rPr lang="ru-RU" sz="4200" dirty="0" smtClean="0">
                <a:solidFill>
                  <a:schemeClr val="bg1"/>
                </a:solidFill>
              </a:rPr>
              <a:t> </a:t>
            </a:r>
            <a:r>
              <a:rPr lang="ru-RU" sz="4200" dirty="0" err="1" smtClean="0">
                <a:solidFill>
                  <a:schemeClr val="bg1"/>
                </a:solidFill>
              </a:rPr>
              <a:t>анжайжапович</a:t>
            </a:r>
            <a:r>
              <a:rPr lang="ru-RU" sz="4200" dirty="0" smtClean="0">
                <a:solidFill>
                  <a:schemeClr val="bg1"/>
                </a:solidFill>
              </a:rPr>
              <a:t> был надёжным товарищем, примерным воином и любящим отцом. Его уход — невосполнимая утрата для родных и близких, сослуживцев и всех, кто знал этого мужественного человека.</a:t>
            </a:r>
            <a:br>
              <a:rPr lang="ru-RU" sz="4200" dirty="0" smtClean="0">
                <a:solidFill>
                  <a:schemeClr val="bg1"/>
                </a:solidFill>
              </a:rPr>
            </a:br>
            <a:r>
              <a:rPr lang="ru-RU" sz="4200" dirty="0" smtClean="0">
                <a:solidFill>
                  <a:schemeClr val="bg1"/>
                </a:solidFill>
              </a:rPr>
              <a:t>У него остались: сын </a:t>
            </a:r>
            <a:r>
              <a:rPr lang="ru-RU" sz="4200" dirty="0" err="1" smtClean="0">
                <a:solidFill>
                  <a:schemeClr val="bg1"/>
                </a:solidFill>
              </a:rPr>
              <a:t>Эрдэм</a:t>
            </a:r>
            <a:r>
              <a:rPr lang="ru-RU" sz="4200" dirty="0" smtClean="0">
                <a:solidFill>
                  <a:schemeClr val="bg1"/>
                </a:solidFill>
              </a:rPr>
              <a:t>, мать </a:t>
            </a:r>
            <a:r>
              <a:rPr lang="ru-RU" sz="4200" dirty="0" err="1" smtClean="0">
                <a:solidFill>
                  <a:schemeClr val="bg1"/>
                </a:solidFill>
              </a:rPr>
              <a:t>Октябрина</a:t>
            </a:r>
            <a:r>
              <a:rPr lang="ru-RU" sz="4200" dirty="0" smtClean="0">
                <a:solidFill>
                  <a:schemeClr val="bg1"/>
                </a:solidFill>
              </a:rPr>
              <a:t> </a:t>
            </a:r>
            <a:r>
              <a:rPr lang="ru-RU" sz="4200" dirty="0" err="1" smtClean="0">
                <a:solidFill>
                  <a:schemeClr val="bg1"/>
                </a:solidFill>
              </a:rPr>
              <a:t>Даши-Нимаевна</a:t>
            </a:r>
            <a:r>
              <a:rPr lang="ru-RU" sz="4200" dirty="0" smtClean="0">
                <a:solidFill>
                  <a:schemeClr val="bg1"/>
                </a:solidFill>
              </a:rPr>
              <a:t>, сестра Дарима, брат </a:t>
            </a:r>
            <a:r>
              <a:rPr lang="ru-RU" sz="4200" dirty="0" err="1" smtClean="0">
                <a:solidFill>
                  <a:schemeClr val="bg1"/>
                </a:solidFill>
              </a:rPr>
              <a:t>Баир</a:t>
            </a:r>
            <a:r>
              <a:rPr lang="ru-RU" sz="4200" dirty="0" smtClean="0">
                <a:solidFill>
                  <a:schemeClr val="bg1"/>
                </a:solidFill>
              </a:rPr>
              <a:t> и племянники.</a:t>
            </a:r>
            <a:endParaRPr lang="ru-RU" sz="4200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8DNS1i5v0DYpNxeB4I2oe7xoXEXlmIZ0Lz1HzvBR-fXgu7BAKSxGfbhJEkcTwhe-YkEL0lSClQMtfuSWtVK9JX6P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695712" y="357166"/>
            <a:ext cx="3977383" cy="500066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Доржиев </a:t>
            </a:r>
            <a:r>
              <a:rPr lang="ru-RU" dirty="0" err="1" smtClean="0"/>
              <a:t>Буянто</a:t>
            </a:r>
            <a:r>
              <a:rPr lang="ru-RU" dirty="0" smtClean="0"/>
              <a:t> </a:t>
            </a:r>
            <a:r>
              <a:rPr lang="ru-RU" dirty="0" err="1" smtClean="0"/>
              <a:t>Содномович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02.05.1995-06.05.2022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4043362" cy="4602163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Буянто</a:t>
            </a:r>
            <a:r>
              <a:rPr lang="ru-RU" dirty="0" smtClean="0">
                <a:solidFill>
                  <a:schemeClr val="bg1"/>
                </a:solidFill>
              </a:rPr>
              <a:t> родился 2 мая 1995 года в селе Сосново-Озерское Еравнинского района.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 2001 по 2012 годы учился в </a:t>
            </a:r>
            <a:r>
              <a:rPr lang="ru-RU" dirty="0" err="1" smtClean="0">
                <a:solidFill>
                  <a:schemeClr val="bg1"/>
                </a:solidFill>
              </a:rPr>
              <a:t>Сосново-Озерской</a:t>
            </a:r>
            <a:r>
              <a:rPr lang="ru-RU" dirty="0" smtClean="0">
                <a:solidFill>
                  <a:schemeClr val="bg1"/>
                </a:solidFill>
              </a:rPr>
              <a:t> средней школе №1.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После окончания школы поступил в юридический колледж при БГУ им. </a:t>
            </a:r>
            <a:r>
              <a:rPr lang="ru-RU" dirty="0" err="1" smtClean="0">
                <a:solidFill>
                  <a:schemeClr val="bg1"/>
                </a:solidFill>
              </a:rPr>
              <a:t>Доржи</a:t>
            </a:r>
            <a:r>
              <a:rPr lang="ru-RU" dirty="0" smtClean="0">
                <a:solidFill>
                  <a:schemeClr val="bg1"/>
                </a:solidFill>
              </a:rPr>
              <a:t> Банзарова.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2013 году был призван в ряды Российской Армии. После успешного прохождения срочной службы, подписал контракт.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2015 году был участником мирного урегулирования в Сирии. За время службы награжден множественными наградами и грамотами Министерства обороны Российской Федерации: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- 2016 год. Медаль Министерства обороны Российской Федерации «Участнику военной операции в Сирии»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- 2016 год. Медаль Министерства обороны Российской Федерации «За освобождение Пальмиры»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- 2018 год. Приказом войсковой части 48271 награжден знаком «За службу на дальнем Востоке»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- 2018 год. Медаль Министерства обороны Российской Федерации «Участнику ракетных войск (сил) «Восток-2018»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- 2019 год. Медаль Министерства обороны Российской Федерации «За воинскую доблесть II степени»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- 2019 год. Медаль Министерства обороны Российской Федерации «За отличие в учении»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2020 году женился.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апреле 2022 года был отправлен на специальную военную операцию в Украину.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2 мая </a:t>
            </a:r>
            <a:r>
              <a:rPr lang="ru-RU" dirty="0" err="1" smtClean="0">
                <a:solidFill>
                  <a:schemeClr val="bg1"/>
                </a:solidFill>
              </a:rPr>
              <a:t>Буянто</a:t>
            </a:r>
            <a:r>
              <a:rPr lang="ru-RU" dirty="0" smtClean="0">
                <a:solidFill>
                  <a:schemeClr val="bg1"/>
                </a:solidFill>
              </a:rPr>
              <a:t> исполнилось 27 лет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6 мая 2022 года заместитель командира взвода - командир боевой машины реактивной артиллерийской батареи реактивного артиллерийского дивизиона войсковой части №48271 старший сержант Доржиев </a:t>
            </a:r>
            <a:r>
              <a:rPr lang="ru-RU" dirty="0" err="1" smtClean="0">
                <a:solidFill>
                  <a:schemeClr val="bg1"/>
                </a:solidFill>
              </a:rPr>
              <a:t>Буянто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Содномович</a:t>
            </a:r>
            <a:r>
              <a:rPr lang="ru-RU" dirty="0" smtClean="0">
                <a:solidFill>
                  <a:schemeClr val="bg1"/>
                </a:solidFill>
              </a:rPr>
              <a:t> – погиб при исполнении воинского долга, проявив мужество и героизм.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Награжден орденом Мужества посмертно.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TTS1qSi_Rk4Cv4dC-JqS2IY1DNO3QFkUvCuyl-iy7gHG3Qf967ljJ55udQ8BfC9htan4zahFMG9T0Y7Nr7pcfNMy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3162" y="273050"/>
            <a:ext cx="3683851" cy="52276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471990" cy="1162050"/>
          </a:xfrm>
        </p:spPr>
        <p:txBody>
          <a:bodyPr/>
          <a:lstStyle/>
          <a:p>
            <a:r>
              <a:rPr lang="ru-RU" dirty="0" smtClean="0"/>
              <a:t>Доржиев </a:t>
            </a:r>
            <a:r>
              <a:rPr lang="ru-RU" dirty="0" err="1" smtClean="0"/>
              <a:t>Эрдэм</a:t>
            </a:r>
            <a:r>
              <a:rPr lang="ru-RU" dirty="0" smtClean="0"/>
              <a:t> </a:t>
            </a:r>
            <a:r>
              <a:rPr lang="ru-RU" dirty="0" err="1" smtClean="0"/>
              <a:t>Ринчиндагбаевич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22.09.1981-31.03.2025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4471990" cy="46021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Доржиев </a:t>
            </a:r>
            <a:r>
              <a:rPr lang="ru-RU" dirty="0" err="1" smtClean="0">
                <a:solidFill>
                  <a:schemeClr val="bg1"/>
                </a:solidFill>
              </a:rPr>
              <a:t>Эрдэм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Ринчиндагбаевич</a:t>
            </a:r>
            <a:r>
              <a:rPr lang="ru-RU" dirty="0" smtClean="0">
                <a:solidFill>
                  <a:schemeClr val="bg1"/>
                </a:solidFill>
              </a:rPr>
              <a:t> родился 22 сентября 1981 года  в с. </a:t>
            </a:r>
            <a:r>
              <a:rPr lang="ru-RU" dirty="0" err="1" smtClean="0">
                <a:solidFill>
                  <a:schemeClr val="bg1"/>
                </a:solidFill>
              </a:rPr>
              <a:t>Гонда</a:t>
            </a:r>
            <a:r>
              <a:rPr lang="ru-RU" dirty="0" smtClean="0">
                <a:solidFill>
                  <a:schemeClr val="bg1"/>
                </a:solidFill>
              </a:rPr>
              <a:t> Еравнинского района. Был старшим сыном в семье  </a:t>
            </a:r>
            <a:r>
              <a:rPr lang="ru-RU" dirty="0" err="1" smtClean="0">
                <a:solidFill>
                  <a:schemeClr val="bg1"/>
                </a:solidFill>
              </a:rPr>
              <a:t>Ринчиндагбы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Цырендоржиевича</a:t>
            </a:r>
            <a:r>
              <a:rPr lang="ru-RU" dirty="0" smtClean="0">
                <a:solidFill>
                  <a:schemeClr val="bg1"/>
                </a:solidFill>
              </a:rPr>
              <a:t> и Светланы </a:t>
            </a:r>
            <a:r>
              <a:rPr lang="ru-RU" dirty="0" err="1" smtClean="0">
                <a:solidFill>
                  <a:schemeClr val="bg1"/>
                </a:solidFill>
              </a:rPr>
              <a:t>Коммунаровны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1988 году </a:t>
            </a:r>
            <a:r>
              <a:rPr lang="ru-RU" dirty="0" err="1" smtClean="0">
                <a:solidFill>
                  <a:schemeClr val="bg1"/>
                </a:solidFill>
              </a:rPr>
              <a:t>Эрдэм</a:t>
            </a:r>
            <a:r>
              <a:rPr lang="ru-RU" dirty="0" smtClean="0">
                <a:solidFill>
                  <a:schemeClr val="bg1"/>
                </a:solidFill>
              </a:rPr>
              <a:t> пошёл в первый класс в </a:t>
            </a:r>
            <a:r>
              <a:rPr lang="ru-RU" dirty="0" err="1" smtClean="0">
                <a:solidFill>
                  <a:schemeClr val="bg1"/>
                </a:solidFill>
              </a:rPr>
              <a:t>Сосново-Озерскую</a:t>
            </a:r>
            <a:r>
              <a:rPr lang="ru-RU" dirty="0" smtClean="0">
                <a:solidFill>
                  <a:schemeClr val="bg1"/>
                </a:solidFill>
              </a:rPr>
              <a:t> среднюю школу. С 1993 по 1998 г. учился в </a:t>
            </a:r>
            <a:r>
              <a:rPr lang="ru-RU" dirty="0" err="1" smtClean="0">
                <a:solidFill>
                  <a:schemeClr val="bg1"/>
                </a:solidFill>
              </a:rPr>
              <a:t>Гондинской</a:t>
            </a:r>
            <a:r>
              <a:rPr lang="ru-RU" dirty="0" smtClean="0">
                <a:solidFill>
                  <a:schemeClr val="bg1"/>
                </a:solidFill>
              </a:rPr>
              <a:t> средней школе. Увлекался спортом, борьбой.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err="1" smtClean="0">
                <a:solidFill>
                  <a:schemeClr val="bg1"/>
                </a:solidFill>
              </a:rPr>
              <a:t>Эрдэм</a:t>
            </a:r>
            <a:r>
              <a:rPr lang="ru-RU" dirty="0" smtClean="0">
                <a:solidFill>
                  <a:schemeClr val="bg1"/>
                </a:solidFill>
              </a:rPr>
              <a:t> был ответственным, надёжным и справедливым человеком, с добрым сердцем, всегда готовым прийти на помощь. Его отличали добрый нрав и жизнелюбие. Он всегда излучал позитив, улыбался, создавая вокруг себя теплую и приятную атмосферу. 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 1999 по 2001 г. проходил срочную службу в рядах Российской Армии во внутренних войсках МВД и получил звание старшины.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 2003 по 2014 гг. служил в органах внутренних дел Республики Бурятия. Принимал активное участие в соревнованиях по вольной борьбе от МВД.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2006 г. был направлен в командировку на Северный Кавказ. Являлся ветераном боевых действий второй Чеченской кампании. Награжден государственными и ведомственными наградами.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 2015 по 2017 гг. работал тренером-преподавателем МБОУ ДОД «Детский юношеский центр» с.Багдарин </a:t>
            </a:r>
            <a:r>
              <a:rPr lang="ru-RU" dirty="0" err="1" smtClean="0">
                <a:solidFill>
                  <a:schemeClr val="bg1"/>
                </a:solidFill>
              </a:rPr>
              <a:t>Баунтовского</a:t>
            </a:r>
            <a:r>
              <a:rPr lang="ru-RU" dirty="0" smtClean="0">
                <a:solidFill>
                  <a:schemeClr val="bg1"/>
                </a:solidFill>
              </a:rPr>
              <a:t> района.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err="1" smtClean="0">
                <a:solidFill>
                  <a:schemeClr val="bg1"/>
                </a:solidFill>
              </a:rPr>
              <a:t>Эрдэм</a:t>
            </a:r>
            <a:r>
              <a:rPr lang="ru-RU" dirty="0" smtClean="0">
                <a:solidFill>
                  <a:schemeClr val="bg1"/>
                </a:solidFill>
              </a:rPr>
              <a:t> с детства очень любил коней и с 2018 г. начал развивать своё личное подсобное хозяйство.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феврале 2024 г. устроился упаковщиком в «</a:t>
            </a:r>
            <a:r>
              <a:rPr lang="ru-RU" dirty="0" err="1" smtClean="0">
                <a:solidFill>
                  <a:schemeClr val="bg1"/>
                </a:solidFill>
              </a:rPr>
              <a:t>Эгитинский</a:t>
            </a:r>
            <a:r>
              <a:rPr lang="ru-RU" dirty="0" smtClean="0">
                <a:solidFill>
                  <a:schemeClr val="bg1"/>
                </a:solidFill>
              </a:rPr>
              <a:t> ГОК» с. Комсомольское.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По зову сердца в июле 2024 года заключил контракт с Министерством Обороны и направился в зону СВО. Участвовал в самых ожесточенных боях.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31 марта 2025 г. героически погиб при исполнении воинского долга в н.п. Весёлое </a:t>
            </a:r>
            <a:r>
              <a:rPr lang="ru-RU" dirty="0" err="1" smtClean="0">
                <a:solidFill>
                  <a:schemeClr val="bg1"/>
                </a:solidFill>
              </a:rPr>
              <a:t>Волновахского</a:t>
            </a:r>
            <a:r>
              <a:rPr lang="ru-RU" dirty="0" smtClean="0">
                <a:solidFill>
                  <a:schemeClr val="bg1"/>
                </a:solidFill>
              </a:rPr>
              <a:t> района Донецкой Народной Республики.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У </a:t>
            </a:r>
            <a:r>
              <a:rPr lang="ru-RU" dirty="0" err="1" smtClean="0">
                <a:solidFill>
                  <a:schemeClr val="bg1"/>
                </a:solidFill>
              </a:rPr>
              <a:t>Эрдэма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Ринчиндагбаевича</a:t>
            </a:r>
            <a:r>
              <a:rPr lang="ru-RU" dirty="0" smtClean="0">
                <a:solidFill>
                  <a:schemeClr val="bg1"/>
                </a:solidFill>
              </a:rPr>
              <a:t> остались супруга </a:t>
            </a:r>
            <a:r>
              <a:rPr lang="ru-RU" dirty="0" err="1" smtClean="0">
                <a:solidFill>
                  <a:schemeClr val="bg1"/>
                </a:solidFill>
              </a:rPr>
              <a:t>Эржэна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Бадмаевна</a:t>
            </a:r>
            <a:r>
              <a:rPr lang="ru-RU" dirty="0" smtClean="0">
                <a:solidFill>
                  <a:schemeClr val="bg1"/>
                </a:solidFill>
              </a:rPr>
              <a:t>, сыновья </a:t>
            </a:r>
            <a:r>
              <a:rPr lang="ru-RU" dirty="0" err="1" smtClean="0">
                <a:solidFill>
                  <a:schemeClr val="bg1"/>
                </a:solidFill>
              </a:rPr>
              <a:t>Тамир</a:t>
            </a:r>
            <a:r>
              <a:rPr lang="ru-RU" dirty="0" smtClean="0">
                <a:solidFill>
                  <a:schemeClr val="bg1"/>
                </a:solidFill>
              </a:rPr>
              <a:t>, Буян, дочь </a:t>
            </a:r>
            <a:r>
              <a:rPr lang="ru-RU" dirty="0" err="1" smtClean="0">
                <a:solidFill>
                  <a:schemeClr val="bg1"/>
                </a:solidFill>
              </a:rPr>
              <a:t>Юмжана</a:t>
            </a:r>
            <a:r>
              <a:rPr lang="ru-RU" dirty="0" smtClean="0">
                <a:solidFill>
                  <a:schemeClr val="bg1"/>
                </a:solidFill>
              </a:rPr>
              <a:t> и сестра </a:t>
            </a:r>
            <a:r>
              <a:rPr lang="ru-RU" dirty="0" err="1" smtClean="0">
                <a:solidFill>
                  <a:schemeClr val="bg1"/>
                </a:solidFill>
              </a:rPr>
              <a:t>Эржена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NXWzstHQhuoeIKx30HNdm83A7YskM6by14fyojTXCyVS9BOQ-t-AOPhh6yqwxpeo1UJ8gygC5PXHKtWXWvMsv5_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951890" y="273051"/>
            <a:ext cx="3456182" cy="4441834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114800" cy="1162050"/>
          </a:xfrm>
        </p:spPr>
        <p:txBody>
          <a:bodyPr>
            <a:normAutofit/>
          </a:bodyPr>
          <a:lstStyle/>
          <a:p>
            <a:r>
              <a:rPr lang="ru-RU" dirty="0" smtClean="0"/>
              <a:t>Егоров Владимир Николаевич</a:t>
            </a:r>
            <a:br>
              <a:rPr lang="ru-RU" dirty="0" smtClean="0"/>
            </a:br>
            <a:r>
              <a:rPr lang="ru-RU" dirty="0" smtClean="0"/>
              <a:t>02.05.1974-18.01.2024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4114800" cy="46021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Егоров Владимир Николаевич родился 2 мая 1974 года. В 1981 году пошел </a:t>
            </a:r>
            <a:r>
              <a:rPr lang="ru-RU" dirty="0" err="1" smtClean="0">
                <a:solidFill>
                  <a:schemeClr val="bg1"/>
                </a:solidFill>
              </a:rPr>
              <a:t>Сосново-Озёрскую</a:t>
            </a:r>
            <a:r>
              <a:rPr lang="ru-RU" dirty="0" smtClean="0">
                <a:solidFill>
                  <a:schemeClr val="bg1"/>
                </a:solidFill>
              </a:rPr>
              <a:t> школу. С 1989 года по 1992 год учился в СПТУ-31. После окончания училища был призван в армию. Срочную службу проходил в </a:t>
            </a:r>
            <a:r>
              <a:rPr lang="ru-RU" dirty="0" err="1" smtClean="0">
                <a:solidFill>
                  <a:schemeClr val="bg1"/>
                </a:solidFill>
              </a:rPr>
              <a:t>Кяхтинском</a:t>
            </a:r>
            <a:r>
              <a:rPr lang="ru-RU" dirty="0" smtClean="0">
                <a:solidFill>
                  <a:schemeClr val="bg1"/>
                </a:solidFill>
              </a:rPr>
              <a:t> погранотряде. После демобилизации работал в различных учреждениях и организациях Еравнинского района. С 2007 года работал вахтовым методом на строительстве дорог в различных организациях. Был востребованным оператором-машинистом АБЗ.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сентябре 2022 года был призван в рамках частичной мобилизации. С ноября находился на линии боевого соприкосновения. В январе 2023 года получил проникающее осколочное ранение в левую ногу и контузию. Несмотря на возможность комиссоваться, после лечения вновь ушел на спецоперацию.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Владимир Егоров был честным, отзывчивым, очень добрым человеком. У него остались сестра и племянники. Таким он и останется в сердцах родных и близких.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18 января 2024 года героически погиб при исполнении воинского долга, защищая национальные интересы России на специальной военной операции, старший оператор РЭБ, Гвардии ефрейтор Егоров Владимир Николаевич.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За героизм и отвагу при выполнении боевых задач Егоров Владимир Николаевич награжден Орденом Мужества посмертно.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OoFhe7vXjXml4vqk5OyYTrVHNiFElndXSxfPyXFwPndLhqIPm5QuMkpu2-zSjVUvoMwDEPdgICi5obsP0KIkaeF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707731" y="898525"/>
            <a:ext cx="3343275" cy="4191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543428" cy="1162050"/>
          </a:xfrm>
        </p:spPr>
        <p:txBody>
          <a:bodyPr>
            <a:normAutofit/>
          </a:bodyPr>
          <a:lstStyle/>
          <a:p>
            <a:r>
              <a:rPr lang="ru-RU" dirty="0" smtClean="0"/>
              <a:t>Емельянов Евгений Геннадьевич</a:t>
            </a:r>
            <a:br>
              <a:rPr lang="ru-RU" dirty="0" smtClean="0"/>
            </a:br>
            <a:r>
              <a:rPr lang="ru-RU" dirty="0" smtClean="0"/>
              <a:t>28.08.1974-26.11.2023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4400552" cy="4602163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Емельянов Евгений Геннадьевич родился 28 августа 1974 года в г. </a:t>
            </a:r>
            <a:r>
              <a:rPr lang="ru-RU" dirty="0" err="1" smtClean="0">
                <a:solidFill>
                  <a:schemeClr val="bg1"/>
                </a:solidFill>
              </a:rPr>
              <a:t>Сухэ-Батор</a:t>
            </a:r>
            <a:r>
              <a:rPr lang="ru-RU" dirty="0" smtClean="0">
                <a:solidFill>
                  <a:schemeClr val="bg1"/>
                </a:solidFill>
              </a:rPr>
              <a:t>, Монголия. В 1980 году начал учёбу в школе № 18 этого города. Он работал скотником и табунщиком в Еравнинском районе, где его знали как человека искренне доброго, трудолюбивого, справедливого и честного.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У Евгения Геннадьевича остались мать Ирина Николаевна, брат Антон, который также является участником специальной военной операции, и две сестры — Нона Геннадьевна и Елена Геннадьевна.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Евгений Геннадьевич принимал участие в специальной военной операции на Украине и погиб 26 ноября 2023 года. Его мужество и самоотверженность навсегда останутся в памяти близких и всех, кто его знал.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Емельянов Евгений Геннадьевич 29.08.1974-26.11.2023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11201"/>
          <a:stretch>
            <a:fillRect/>
          </a:stretch>
        </p:blipFill>
        <p:spPr>
          <a:xfrm>
            <a:off x="5500694" y="642918"/>
            <a:ext cx="2554086" cy="519749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614866" cy="798496"/>
          </a:xfrm>
        </p:spPr>
        <p:txBody>
          <a:bodyPr>
            <a:normAutofit/>
          </a:bodyPr>
          <a:lstStyle/>
          <a:p>
            <a:r>
              <a:rPr lang="ru-RU" dirty="0" err="1" smtClean="0"/>
              <a:t>Жамбалов</a:t>
            </a:r>
            <a:r>
              <a:rPr lang="ru-RU" dirty="0" smtClean="0"/>
              <a:t> </a:t>
            </a:r>
            <a:r>
              <a:rPr lang="ru-RU" dirty="0" err="1" smtClean="0"/>
              <a:t>Аюр</a:t>
            </a:r>
            <a:r>
              <a:rPr lang="ru-RU" dirty="0" smtClean="0"/>
              <a:t> Юрьевич</a:t>
            </a:r>
            <a:br>
              <a:rPr lang="ru-RU" dirty="0" smtClean="0"/>
            </a:br>
            <a:r>
              <a:rPr lang="ru-RU" dirty="0" smtClean="0"/>
              <a:t>23.03.1992-27.03.2025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071546"/>
            <a:ext cx="5329246" cy="5357850"/>
          </a:xfrm>
        </p:spPr>
        <p:txBody>
          <a:bodyPr>
            <a:noAutofit/>
          </a:bodyPr>
          <a:lstStyle/>
          <a:p>
            <a:r>
              <a:rPr lang="ru-RU" sz="1000" dirty="0" err="1" smtClean="0">
                <a:solidFill>
                  <a:schemeClr val="bg1"/>
                </a:solidFill>
              </a:rPr>
              <a:t>Жамбалов</a:t>
            </a:r>
            <a:r>
              <a:rPr lang="ru-RU" sz="1000" dirty="0" smtClean="0">
                <a:solidFill>
                  <a:schemeClr val="bg1"/>
                </a:solidFill>
              </a:rPr>
              <a:t> </a:t>
            </a:r>
            <a:r>
              <a:rPr lang="ru-RU" sz="1000" dirty="0" err="1" smtClean="0">
                <a:solidFill>
                  <a:schemeClr val="bg1"/>
                </a:solidFill>
              </a:rPr>
              <a:t>Аюр</a:t>
            </a:r>
            <a:r>
              <a:rPr lang="ru-RU" sz="1000" dirty="0" smtClean="0">
                <a:solidFill>
                  <a:schemeClr val="bg1"/>
                </a:solidFill>
              </a:rPr>
              <a:t> Юрьевич родился 23 января 1992 года в селе Верхняя Иволга </a:t>
            </a:r>
            <a:r>
              <a:rPr lang="ru-RU" sz="1000" dirty="0" err="1" smtClean="0">
                <a:solidFill>
                  <a:schemeClr val="bg1"/>
                </a:solidFill>
              </a:rPr>
              <a:t>Иволгинского</a:t>
            </a:r>
            <a:r>
              <a:rPr lang="ru-RU" sz="1000" dirty="0" smtClean="0">
                <a:solidFill>
                  <a:schemeClr val="bg1"/>
                </a:solidFill>
              </a:rPr>
              <a:t> района Республики Бурятия.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err="1" smtClean="0">
                <a:solidFill>
                  <a:schemeClr val="bg1"/>
                </a:solidFill>
              </a:rPr>
              <a:t>Аюр</a:t>
            </a:r>
            <a:r>
              <a:rPr lang="ru-RU" sz="1000" dirty="0" smtClean="0">
                <a:solidFill>
                  <a:schemeClr val="bg1"/>
                </a:solidFill>
              </a:rPr>
              <a:t> Юрьевич – младший сын Юрия Ивановича и </a:t>
            </a:r>
            <a:r>
              <a:rPr lang="ru-RU" sz="1000" dirty="0" err="1" smtClean="0">
                <a:solidFill>
                  <a:schemeClr val="bg1"/>
                </a:solidFill>
              </a:rPr>
              <a:t>Цырен-Ханды</a:t>
            </a:r>
            <a:r>
              <a:rPr lang="ru-RU" sz="1000" dirty="0" smtClean="0">
                <a:solidFill>
                  <a:schemeClr val="bg1"/>
                </a:solidFill>
              </a:rPr>
              <a:t> Григорьевны </a:t>
            </a:r>
            <a:r>
              <a:rPr lang="ru-RU" sz="1000" dirty="0" err="1" smtClean="0">
                <a:solidFill>
                  <a:schemeClr val="bg1"/>
                </a:solidFill>
              </a:rPr>
              <a:t>Жамбаловых</a:t>
            </a:r>
            <a:r>
              <a:rPr lang="ru-RU" sz="1000" dirty="0" smtClean="0">
                <a:solidFill>
                  <a:schemeClr val="bg1"/>
                </a:solidFill>
              </a:rPr>
              <a:t>.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В 1998 году пошел в первый класс </a:t>
            </a:r>
            <a:r>
              <a:rPr lang="ru-RU" sz="1000" dirty="0" err="1" smtClean="0">
                <a:solidFill>
                  <a:schemeClr val="bg1"/>
                </a:solidFill>
              </a:rPr>
              <a:t>Сосново-Озерской</a:t>
            </a:r>
            <a:r>
              <a:rPr lang="ru-RU" sz="1000" dirty="0" smtClean="0">
                <a:solidFill>
                  <a:schemeClr val="bg1"/>
                </a:solidFill>
              </a:rPr>
              <a:t> общеобразовательной школы   № 1. Со школьной скамьи занимался спортом – футболом, легкой атлетикой, баскетболом. Многократный чемпион и призер районных, республиканских соревнований по футболу. </a:t>
            </a:r>
            <a:r>
              <a:rPr lang="ru-RU" sz="1000" dirty="0" err="1" smtClean="0">
                <a:solidFill>
                  <a:schemeClr val="bg1"/>
                </a:solidFill>
              </a:rPr>
              <a:t>Аюр</a:t>
            </a:r>
            <a:r>
              <a:rPr lang="ru-RU" sz="1000" dirty="0" smtClean="0">
                <a:solidFill>
                  <a:schemeClr val="bg1"/>
                </a:solidFill>
              </a:rPr>
              <a:t> Юрьевич был очень скромным, и в то же время позитивным,  с тонким чувством юмора человеком. У </a:t>
            </a:r>
            <a:r>
              <a:rPr lang="ru-RU" sz="1000" dirty="0" err="1" smtClean="0">
                <a:solidFill>
                  <a:schemeClr val="bg1"/>
                </a:solidFill>
              </a:rPr>
              <a:t>Аюра</a:t>
            </a:r>
            <a:r>
              <a:rPr lang="ru-RU" sz="1000" dirty="0" smtClean="0">
                <a:solidFill>
                  <a:schemeClr val="bg1"/>
                </a:solidFill>
              </a:rPr>
              <a:t> было много друзей, его любили и уважали, он был бессменным участником легендарной команды КВН Еравнинского района «Золотая десятка».  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В 2008 году он вошел в состав сборной команды КВН Республики Бурятия «</a:t>
            </a:r>
            <a:r>
              <a:rPr lang="ru-RU" sz="1000" dirty="0" err="1" smtClean="0">
                <a:solidFill>
                  <a:schemeClr val="bg1"/>
                </a:solidFill>
              </a:rPr>
              <a:t>Nonstop</a:t>
            </a:r>
            <a:r>
              <a:rPr lang="ru-RU" sz="1000" dirty="0" smtClean="0">
                <a:solidFill>
                  <a:schemeClr val="bg1"/>
                </a:solidFill>
              </a:rPr>
              <a:t>», которая   стала победителем в играх «Всероссийской океанской лиги КВН» в городе Владивосток.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В 2009 году поступил в Бурятский государственный университет на факультет физической культуры, спорта и туризма.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В 2012 году проходил срочную службу в г. Владивосток в звании матроса   Тихоокеанского военно-морского флота РФ.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Вернувшись после службы в рядах Российской Армии, </a:t>
            </a:r>
            <a:r>
              <a:rPr lang="ru-RU" sz="1000" dirty="0" err="1" smtClean="0">
                <a:solidFill>
                  <a:schemeClr val="bg1"/>
                </a:solidFill>
              </a:rPr>
              <a:t>Аюр</a:t>
            </a:r>
            <a:r>
              <a:rPr lang="ru-RU" sz="1000" dirty="0" smtClean="0">
                <a:solidFill>
                  <a:schemeClr val="bg1"/>
                </a:solidFill>
              </a:rPr>
              <a:t> Юрьевич начал свою трудовую деятельность инструктором по спорту в детско-юношеской спортивной школе села Сосново-Озерское Еравнинского района. Входил в основной состав сборной района по футболу и хоккею, в 2016 году в составе сборной по футболу стал серебряным призером Республиканских Летних Сельских Игр. Мама нашего земляка, </a:t>
            </a:r>
            <a:r>
              <a:rPr lang="ru-RU" sz="1000" dirty="0" err="1" smtClean="0">
                <a:solidFill>
                  <a:schemeClr val="bg1"/>
                </a:solidFill>
              </a:rPr>
              <a:t>Цырен-Ханда</a:t>
            </a:r>
            <a:r>
              <a:rPr lang="ru-RU" sz="1000" dirty="0" smtClean="0">
                <a:solidFill>
                  <a:schemeClr val="bg1"/>
                </a:solidFill>
              </a:rPr>
              <a:t> Григорьевна, всегда гордилась тем, что её сын достойно защищает честь родного села Домна на спортивных и культурных мероприятиях района.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Гвардии ефрейтор, старший телеграфист-разведчик разведывательного взвода </a:t>
            </a:r>
            <a:r>
              <a:rPr lang="ru-RU" sz="1000" dirty="0" err="1" smtClean="0">
                <a:solidFill>
                  <a:schemeClr val="bg1"/>
                </a:solidFill>
              </a:rPr>
              <a:t>Аюр</a:t>
            </a:r>
            <a:r>
              <a:rPr lang="ru-RU" sz="1000" dirty="0" smtClean="0">
                <a:solidFill>
                  <a:schemeClr val="bg1"/>
                </a:solidFill>
              </a:rPr>
              <a:t> Юрьевич </a:t>
            </a:r>
            <a:r>
              <a:rPr lang="ru-RU" sz="1000" dirty="0" err="1" smtClean="0">
                <a:solidFill>
                  <a:schemeClr val="bg1"/>
                </a:solidFill>
              </a:rPr>
              <a:t>Жамбалов</a:t>
            </a:r>
            <a:r>
              <a:rPr lang="ru-RU" sz="1000" dirty="0" smtClean="0">
                <a:solidFill>
                  <a:schemeClr val="bg1"/>
                </a:solidFill>
              </a:rPr>
              <a:t> за мужество, отвагу проявленные в боях и при выполнении специальных заданий был награжден медалью «За Отвагу», медалью участника СВО «Военная разведка».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27 марта 2025 года выполняя поставленное боевое задание, вблизи населенного пункта Раздольное Донецкой Народной Республики, гвардии ефрейтор - </a:t>
            </a:r>
            <a:r>
              <a:rPr lang="ru-RU" sz="1000" dirty="0" err="1" smtClean="0">
                <a:solidFill>
                  <a:schemeClr val="bg1"/>
                </a:solidFill>
              </a:rPr>
              <a:t>Жамбалов</a:t>
            </a:r>
            <a:r>
              <a:rPr lang="ru-RU" sz="1000" dirty="0" smtClean="0">
                <a:solidFill>
                  <a:schemeClr val="bg1"/>
                </a:solidFill>
              </a:rPr>
              <a:t> </a:t>
            </a:r>
            <a:r>
              <a:rPr lang="ru-RU" sz="1000" dirty="0" err="1" smtClean="0">
                <a:solidFill>
                  <a:schemeClr val="bg1"/>
                </a:solidFill>
              </a:rPr>
              <a:t>Аюр</a:t>
            </a:r>
            <a:r>
              <a:rPr lang="ru-RU" sz="1000" dirty="0" smtClean="0">
                <a:solidFill>
                  <a:schemeClr val="bg1"/>
                </a:solidFill>
              </a:rPr>
              <a:t> Юрьевич пал смертью настоящего героя, патриота своей Родины, до конца исполнив свой воинский и гражданский долг.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Невосполнимая потеря легла на плечи единственной старшей сестры </a:t>
            </a:r>
            <a:r>
              <a:rPr lang="ru-RU" sz="1000" dirty="0" err="1" smtClean="0">
                <a:solidFill>
                  <a:schemeClr val="bg1"/>
                </a:solidFill>
              </a:rPr>
              <a:t>Арюны</a:t>
            </a:r>
            <a:r>
              <a:rPr lang="ru-RU" sz="1000" dirty="0" smtClean="0">
                <a:solidFill>
                  <a:schemeClr val="bg1"/>
                </a:solidFill>
              </a:rPr>
              <a:t> Юрьевны и племянницы </a:t>
            </a:r>
            <a:r>
              <a:rPr lang="ru-RU" sz="1000" dirty="0" err="1" smtClean="0">
                <a:solidFill>
                  <a:schemeClr val="bg1"/>
                </a:solidFill>
              </a:rPr>
              <a:t>Должины</a:t>
            </a:r>
            <a:r>
              <a:rPr lang="ru-RU" sz="1000" dirty="0" smtClean="0">
                <a:solidFill>
                  <a:schemeClr val="bg1"/>
                </a:solidFill>
              </a:rPr>
              <a:t>. В памяти родных, близких, сослуживцев, друзей и одноклассников </a:t>
            </a:r>
            <a:r>
              <a:rPr lang="ru-RU" sz="1000" dirty="0" err="1" smtClean="0">
                <a:solidFill>
                  <a:schemeClr val="bg1"/>
                </a:solidFill>
              </a:rPr>
              <a:t>Аюр</a:t>
            </a:r>
            <a:r>
              <a:rPr lang="ru-RU" sz="1000" dirty="0" smtClean="0">
                <a:solidFill>
                  <a:schemeClr val="bg1"/>
                </a:solidFill>
              </a:rPr>
              <a:t> навсегда останется надежным, смелым, жизнерадостным и добрым человеком. Светлая память о герое </a:t>
            </a:r>
            <a:r>
              <a:rPr lang="ru-RU" sz="1000" dirty="0" err="1" smtClean="0">
                <a:solidFill>
                  <a:schemeClr val="bg1"/>
                </a:solidFill>
              </a:rPr>
              <a:t>Аюре</a:t>
            </a:r>
            <a:r>
              <a:rPr lang="ru-RU" sz="1000" dirty="0" smtClean="0">
                <a:solidFill>
                  <a:schemeClr val="bg1"/>
                </a:solidFill>
              </a:rPr>
              <a:t> Юрьевиче </a:t>
            </a:r>
            <a:r>
              <a:rPr lang="ru-RU" sz="1000" dirty="0" err="1" smtClean="0">
                <a:solidFill>
                  <a:schemeClr val="bg1"/>
                </a:solidFill>
              </a:rPr>
              <a:t>Жамбалове</a:t>
            </a:r>
            <a:r>
              <a:rPr lang="ru-RU" sz="1000" dirty="0" smtClean="0">
                <a:solidFill>
                  <a:schemeClr val="bg1"/>
                </a:solidFill>
              </a:rPr>
              <a:t>, достойном сыне </a:t>
            </a:r>
            <a:r>
              <a:rPr lang="ru-RU" sz="1000" dirty="0" err="1" smtClean="0">
                <a:solidFill>
                  <a:schemeClr val="bg1"/>
                </a:solidFill>
              </a:rPr>
              <a:t>Еравнинской</a:t>
            </a:r>
            <a:r>
              <a:rPr lang="ru-RU" sz="1000" dirty="0" smtClean="0">
                <a:solidFill>
                  <a:schemeClr val="bg1"/>
                </a:solidFill>
              </a:rPr>
              <a:t> земли, навсегда останется в сердцах родных и близких.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Помним! Скорбим!</a:t>
            </a:r>
            <a:endParaRPr lang="ru-RU" sz="1000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6RJNhmIK-9BT1ILGSVzp-KlgY_HyIvZqycF4hKedO8jV1B9wJmOfyj0sr-b8coH-eMrXxO0THpD4_aFb6GuPD9yx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772546" y="214290"/>
            <a:ext cx="3019459" cy="3143272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Жамбалов</a:t>
            </a:r>
            <a:r>
              <a:rPr lang="ru-RU" dirty="0" smtClean="0"/>
              <a:t> </a:t>
            </a:r>
            <a:r>
              <a:rPr lang="ru-RU" dirty="0" err="1" smtClean="0"/>
              <a:t>Эрдэни</a:t>
            </a:r>
            <a:r>
              <a:rPr lang="ru-RU" dirty="0" smtClean="0"/>
              <a:t> </a:t>
            </a:r>
            <a:r>
              <a:rPr lang="ru-RU" dirty="0" err="1" smtClean="0"/>
              <a:t>Будадармаевич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09.06.1986-04.12.2022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257544" cy="4602163"/>
          </a:xfrm>
        </p:spPr>
        <p:txBody>
          <a:bodyPr>
            <a:noAutofit/>
          </a:bodyPr>
          <a:lstStyle/>
          <a:p>
            <a:r>
              <a:rPr lang="ru-RU" sz="1000" dirty="0" err="1" smtClean="0">
                <a:solidFill>
                  <a:schemeClr val="bg1"/>
                </a:solidFill>
              </a:rPr>
              <a:t>Жамбалов</a:t>
            </a:r>
            <a:r>
              <a:rPr lang="ru-RU" sz="1000" dirty="0" smtClean="0">
                <a:solidFill>
                  <a:schemeClr val="bg1"/>
                </a:solidFill>
              </a:rPr>
              <a:t> </a:t>
            </a:r>
            <a:r>
              <a:rPr lang="ru-RU" sz="1000" dirty="0" err="1" smtClean="0">
                <a:solidFill>
                  <a:schemeClr val="bg1"/>
                </a:solidFill>
              </a:rPr>
              <a:t>Эрдэни</a:t>
            </a:r>
            <a:r>
              <a:rPr lang="ru-RU" sz="1000" dirty="0" smtClean="0">
                <a:solidFill>
                  <a:schemeClr val="bg1"/>
                </a:solidFill>
              </a:rPr>
              <a:t> </a:t>
            </a:r>
            <a:r>
              <a:rPr lang="ru-RU" sz="1000" dirty="0" err="1" smtClean="0">
                <a:solidFill>
                  <a:schemeClr val="bg1"/>
                </a:solidFill>
              </a:rPr>
              <a:t>Буда-Дармаевич</a:t>
            </a:r>
            <a:r>
              <a:rPr lang="ru-RU" sz="1000" dirty="0" smtClean="0">
                <a:solidFill>
                  <a:schemeClr val="bg1"/>
                </a:solidFill>
              </a:rPr>
              <a:t> родился в с.Домна Еравнинского района 09 июня 1986 года в большой и дружной семье </a:t>
            </a:r>
            <a:r>
              <a:rPr lang="ru-RU" sz="1000" dirty="0" err="1" smtClean="0">
                <a:solidFill>
                  <a:schemeClr val="bg1"/>
                </a:solidFill>
              </a:rPr>
              <a:t>Жамбалова</a:t>
            </a:r>
            <a:r>
              <a:rPr lang="ru-RU" sz="1000" dirty="0" smtClean="0">
                <a:solidFill>
                  <a:schemeClr val="bg1"/>
                </a:solidFill>
              </a:rPr>
              <a:t> </a:t>
            </a:r>
            <a:r>
              <a:rPr lang="ru-RU" sz="1000" dirty="0" err="1" smtClean="0">
                <a:solidFill>
                  <a:schemeClr val="bg1"/>
                </a:solidFill>
              </a:rPr>
              <a:t>Буда-Дарма</a:t>
            </a:r>
            <a:r>
              <a:rPr lang="ru-RU" sz="1000" dirty="0" smtClean="0">
                <a:solidFill>
                  <a:schemeClr val="bg1"/>
                </a:solidFill>
              </a:rPr>
              <a:t> </a:t>
            </a:r>
            <a:r>
              <a:rPr lang="ru-RU" sz="1000" dirty="0" err="1" smtClean="0">
                <a:solidFill>
                  <a:schemeClr val="bg1"/>
                </a:solidFill>
              </a:rPr>
              <a:t>Базаржаповича</a:t>
            </a:r>
            <a:r>
              <a:rPr lang="ru-RU" sz="1000" dirty="0" smtClean="0">
                <a:solidFill>
                  <a:schemeClr val="bg1"/>
                </a:solidFill>
              </a:rPr>
              <a:t> и </a:t>
            </a:r>
            <a:r>
              <a:rPr lang="ru-RU" sz="1000" dirty="0" err="1" smtClean="0">
                <a:solidFill>
                  <a:schemeClr val="bg1"/>
                </a:solidFill>
              </a:rPr>
              <a:t>Дашиевой</a:t>
            </a:r>
            <a:r>
              <a:rPr lang="ru-RU" sz="1000" dirty="0" smtClean="0">
                <a:solidFill>
                  <a:schemeClr val="bg1"/>
                </a:solidFill>
              </a:rPr>
              <a:t> </a:t>
            </a:r>
            <a:r>
              <a:rPr lang="ru-RU" sz="1000" dirty="0" err="1" smtClean="0">
                <a:solidFill>
                  <a:schemeClr val="bg1"/>
                </a:solidFill>
              </a:rPr>
              <a:t>Долгормы</a:t>
            </a:r>
            <a:r>
              <a:rPr lang="ru-RU" sz="1000" dirty="0" smtClean="0">
                <a:solidFill>
                  <a:schemeClr val="bg1"/>
                </a:solidFill>
              </a:rPr>
              <a:t> </a:t>
            </a:r>
            <a:r>
              <a:rPr lang="ru-RU" sz="1000" dirty="0" err="1" smtClean="0">
                <a:solidFill>
                  <a:schemeClr val="bg1"/>
                </a:solidFill>
              </a:rPr>
              <a:t>Дылгыровны</a:t>
            </a:r>
            <a:r>
              <a:rPr lang="ru-RU" sz="1000" dirty="0" smtClean="0">
                <a:solidFill>
                  <a:schemeClr val="bg1"/>
                </a:solidFill>
              </a:rPr>
              <a:t> третьим из четверых сыновей. В 1992 году пошел в первый класс в </a:t>
            </a:r>
            <a:r>
              <a:rPr lang="ru-RU" sz="1000" dirty="0" err="1" smtClean="0">
                <a:solidFill>
                  <a:schemeClr val="bg1"/>
                </a:solidFill>
              </a:rPr>
              <a:t>Домнинскую</a:t>
            </a:r>
            <a:r>
              <a:rPr lang="ru-RU" sz="1000" dirty="0" smtClean="0">
                <a:solidFill>
                  <a:schemeClr val="bg1"/>
                </a:solidFill>
              </a:rPr>
              <a:t> начальную школу. Окончил 9 классов в </a:t>
            </a:r>
            <a:r>
              <a:rPr lang="ru-RU" sz="1000" dirty="0" err="1" smtClean="0">
                <a:solidFill>
                  <a:schemeClr val="bg1"/>
                </a:solidFill>
              </a:rPr>
              <a:t>Сосново-Озерской</a:t>
            </a:r>
            <a:r>
              <a:rPr lang="ru-RU" sz="1000" dirty="0" smtClean="0">
                <a:solidFill>
                  <a:schemeClr val="bg1"/>
                </a:solidFill>
              </a:rPr>
              <a:t> средней школе №1 в 2001 году. После поступил в профессиональное училище с.Сосново-Озерское. Во время учебы в школе и училище </a:t>
            </a:r>
            <a:r>
              <a:rPr lang="ru-RU" sz="1000" dirty="0" err="1" smtClean="0">
                <a:solidFill>
                  <a:schemeClr val="bg1"/>
                </a:solidFill>
              </a:rPr>
              <a:t>Эрдэни</a:t>
            </a:r>
            <a:r>
              <a:rPr lang="ru-RU" sz="1000" dirty="0" smtClean="0">
                <a:solidFill>
                  <a:schemeClr val="bg1"/>
                </a:solidFill>
              </a:rPr>
              <a:t> увлекался борьбой, за достигнутые успехи имеет множество наград разного уровня.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В 2004 году </a:t>
            </a:r>
            <a:r>
              <a:rPr lang="ru-RU" sz="1000" dirty="0" err="1" smtClean="0">
                <a:solidFill>
                  <a:schemeClr val="bg1"/>
                </a:solidFill>
              </a:rPr>
              <a:t>Эрдэни</a:t>
            </a:r>
            <a:r>
              <a:rPr lang="ru-RU" sz="1000" dirty="0" smtClean="0">
                <a:solidFill>
                  <a:schemeClr val="bg1"/>
                </a:solidFill>
              </a:rPr>
              <a:t> </a:t>
            </a:r>
            <a:r>
              <a:rPr lang="ru-RU" sz="1000" dirty="0" err="1" smtClean="0">
                <a:solidFill>
                  <a:schemeClr val="bg1"/>
                </a:solidFill>
              </a:rPr>
              <a:t>Буда-Дармаевич</a:t>
            </a:r>
            <a:r>
              <a:rPr lang="ru-RU" sz="1000" dirty="0" smtClean="0">
                <a:solidFill>
                  <a:schemeClr val="bg1"/>
                </a:solidFill>
              </a:rPr>
              <a:t> был призван в ряды Российской Армии, военную службу проходил в Северной Осетии танкистом. Во время службы заключил контракт на военную службу сроком на 1,5 года. Свою трудовую деятельность </a:t>
            </a:r>
            <a:r>
              <a:rPr lang="ru-RU" sz="1000" dirty="0" err="1" smtClean="0">
                <a:solidFill>
                  <a:schemeClr val="bg1"/>
                </a:solidFill>
              </a:rPr>
              <a:t>Эрдэни</a:t>
            </a:r>
            <a:r>
              <a:rPr lang="ru-RU" sz="1000" dirty="0" smtClean="0">
                <a:solidFill>
                  <a:schemeClr val="bg1"/>
                </a:solidFill>
              </a:rPr>
              <a:t> </a:t>
            </a:r>
            <a:r>
              <a:rPr lang="ru-RU" sz="1000" dirty="0" err="1" smtClean="0">
                <a:solidFill>
                  <a:schemeClr val="bg1"/>
                </a:solidFill>
              </a:rPr>
              <a:t>Буда-Дармаевич</a:t>
            </a:r>
            <a:r>
              <a:rPr lang="ru-RU" sz="1000" dirty="0" smtClean="0">
                <a:solidFill>
                  <a:schemeClr val="bg1"/>
                </a:solidFill>
              </a:rPr>
              <a:t> начал в муниципальном предприятии жилищно-коммунального хозяйства Еравнинского района в качестве машиниста котельной. В 2012 году женился. Имеет троих детей.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У </a:t>
            </a:r>
            <a:r>
              <a:rPr lang="ru-RU" sz="1000" dirty="0" err="1" smtClean="0">
                <a:solidFill>
                  <a:schemeClr val="bg1"/>
                </a:solidFill>
              </a:rPr>
              <a:t>Эрдэни</a:t>
            </a:r>
            <a:r>
              <a:rPr lang="ru-RU" sz="1000" dirty="0" smtClean="0">
                <a:solidFill>
                  <a:schemeClr val="bg1"/>
                </a:solidFill>
              </a:rPr>
              <a:t> </a:t>
            </a:r>
            <a:r>
              <a:rPr lang="ru-RU" sz="1000" dirty="0" err="1" smtClean="0">
                <a:solidFill>
                  <a:schemeClr val="bg1"/>
                </a:solidFill>
              </a:rPr>
              <a:t>Буда-Дармаевича</a:t>
            </a:r>
            <a:r>
              <a:rPr lang="ru-RU" sz="1000" dirty="0" smtClean="0">
                <a:solidFill>
                  <a:schemeClr val="bg1"/>
                </a:solidFill>
              </a:rPr>
              <a:t> остались мама </a:t>
            </a:r>
            <a:r>
              <a:rPr lang="ru-RU" sz="1000" dirty="0" err="1" smtClean="0">
                <a:solidFill>
                  <a:schemeClr val="bg1"/>
                </a:solidFill>
              </a:rPr>
              <a:t>Долгорма</a:t>
            </a:r>
            <a:r>
              <a:rPr lang="ru-RU" sz="1000" dirty="0" smtClean="0">
                <a:solidFill>
                  <a:schemeClr val="bg1"/>
                </a:solidFill>
              </a:rPr>
              <a:t> </a:t>
            </a:r>
            <a:r>
              <a:rPr lang="ru-RU" sz="1000" dirty="0" err="1" smtClean="0">
                <a:solidFill>
                  <a:schemeClr val="bg1"/>
                </a:solidFill>
              </a:rPr>
              <a:t>Дылгыровна</a:t>
            </a:r>
            <a:r>
              <a:rPr lang="ru-RU" sz="1000" dirty="0" smtClean="0">
                <a:solidFill>
                  <a:schemeClr val="bg1"/>
                </a:solidFill>
              </a:rPr>
              <a:t>, братья </a:t>
            </a:r>
            <a:r>
              <a:rPr lang="ru-RU" sz="1000" dirty="0" err="1" smtClean="0">
                <a:solidFill>
                  <a:schemeClr val="bg1"/>
                </a:solidFill>
              </a:rPr>
              <a:t>Ширап</a:t>
            </a:r>
            <a:r>
              <a:rPr lang="ru-RU" sz="1000" dirty="0" smtClean="0">
                <a:solidFill>
                  <a:schemeClr val="bg1"/>
                </a:solidFill>
              </a:rPr>
              <a:t> </a:t>
            </a:r>
            <a:r>
              <a:rPr lang="ru-RU" sz="1000" dirty="0" err="1" smtClean="0">
                <a:solidFill>
                  <a:schemeClr val="bg1"/>
                </a:solidFill>
              </a:rPr>
              <a:t>Буда-Дармаевич</a:t>
            </a:r>
            <a:r>
              <a:rPr lang="ru-RU" sz="1000" dirty="0" smtClean="0">
                <a:solidFill>
                  <a:schemeClr val="bg1"/>
                </a:solidFill>
              </a:rPr>
              <a:t>, </a:t>
            </a:r>
            <a:r>
              <a:rPr lang="ru-RU" sz="1000" dirty="0" err="1" smtClean="0">
                <a:solidFill>
                  <a:schemeClr val="bg1"/>
                </a:solidFill>
              </a:rPr>
              <a:t>Жамсо</a:t>
            </a:r>
            <a:r>
              <a:rPr lang="ru-RU" sz="1000" dirty="0" smtClean="0">
                <a:solidFill>
                  <a:schemeClr val="bg1"/>
                </a:solidFill>
              </a:rPr>
              <a:t> </a:t>
            </a:r>
            <a:r>
              <a:rPr lang="ru-RU" sz="1000" dirty="0" err="1" smtClean="0">
                <a:solidFill>
                  <a:schemeClr val="bg1"/>
                </a:solidFill>
              </a:rPr>
              <a:t>Буда-Дармаевич</a:t>
            </a:r>
            <a:r>
              <a:rPr lang="ru-RU" sz="1000" dirty="0" smtClean="0">
                <a:solidFill>
                  <a:schemeClr val="bg1"/>
                </a:solidFill>
              </a:rPr>
              <a:t> и </a:t>
            </a:r>
            <a:r>
              <a:rPr lang="ru-RU" sz="1000" dirty="0" err="1" smtClean="0">
                <a:solidFill>
                  <a:schemeClr val="bg1"/>
                </a:solidFill>
              </a:rPr>
              <a:t>Буянто</a:t>
            </a:r>
            <a:r>
              <a:rPr lang="ru-RU" sz="1000" dirty="0" smtClean="0">
                <a:solidFill>
                  <a:schemeClr val="bg1"/>
                </a:solidFill>
              </a:rPr>
              <a:t> </a:t>
            </a:r>
            <a:r>
              <a:rPr lang="ru-RU" sz="1000" dirty="0" err="1" smtClean="0">
                <a:solidFill>
                  <a:schemeClr val="bg1"/>
                </a:solidFill>
              </a:rPr>
              <a:t>Буда-Дармаевич</a:t>
            </a:r>
            <a:r>
              <a:rPr lang="ru-RU" sz="1000" dirty="0" smtClean="0">
                <a:solidFill>
                  <a:schemeClr val="bg1"/>
                </a:solidFill>
              </a:rPr>
              <a:t>, сыновья </a:t>
            </a:r>
            <a:r>
              <a:rPr lang="ru-RU" sz="1000" dirty="0" err="1" smtClean="0">
                <a:solidFill>
                  <a:schemeClr val="bg1"/>
                </a:solidFill>
              </a:rPr>
              <a:t>Эрдэм</a:t>
            </a:r>
            <a:r>
              <a:rPr lang="ru-RU" sz="1000" dirty="0" smtClean="0">
                <a:solidFill>
                  <a:schemeClr val="bg1"/>
                </a:solidFill>
              </a:rPr>
              <a:t> и </a:t>
            </a:r>
            <a:r>
              <a:rPr lang="ru-RU" sz="1000" dirty="0" err="1" smtClean="0">
                <a:solidFill>
                  <a:schemeClr val="bg1"/>
                </a:solidFill>
              </a:rPr>
              <a:t>Этигэл</a:t>
            </a:r>
            <a:r>
              <a:rPr lang="ru-RU" sz="1000" dirty="0" smtClean="0">
                <a:solidFill>
                  <a:schemeClr val="bg1"/>
                </a:solidFill>
              </a:rPr>
              <a:t>, дочь Арина. Для родных </a:t>
            </a:r>
            <a:r>
              <a:rPr lang="ru-RU" sz="1000" dirty="0" err="1" smtClean="0">
                <a:solidFill>
                  <a:schemeClr val="bg1"/>
                </a:solidFill>
              </a:rPr>
              <a:t>Эрдэни</a:t>
            </a:r>
            <a:r>
              <a:rPr lang="ru-RU" sz="1000" dirty="0" smtClean="0">
                <a:solidFill>
                  <a:schemeClr val="bg1"/>
                </a:solidFill>
              </a:rPr>
              <a:t> </a:t>
            </a:r>
            <a:r>
              <a:rPr lang="ru-RU" sz="1000" dirty="0" err="1" smtClean="0">
                <a:solidFill>
                  <a:schemeClr val="bg1"/>
                </a:solidFill>
              </a:rPr>
              <a:t>Буда-Дармаевич</a:t>
            </a:r>
            <a:r>
              <a:rPr lang="ru-RU" sz="1000" dirty="0" smtClean="0">
                <a:solidFill>
                  <a:schemeClr val="bg1"/>
                </a:solidFill>
              </a:rPr>
              <a:t> всегда останется, добрым, заботливым и любящим сыном, отцом, братом.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err="1" smtClean="0">
                <a:solidFill>
                  <a:schemeClr val="bg1"/>
                </a:solidFill>
              </a:rPr>
              <a:t>Жамбалов</a:t>
            </a:r>
            <a:r>
              <a:rPr lang="ru-RU" sz="1000" dirty="0" smtClean="0">
                <a:solidFill>
                  <a:schemeClr val="bg1"/>
                </a:solidFill>
              </a:rPr>
              <a:t> </a:t>
            </a:r>
            <a:r>
              <a:rPr lang="ru-RU" sz="1000" dirty="0" err="1" smtClean="0">
                <a:solidFill>
                  <a:schemeClr val="bg1"/>
                </a:solidFill>
              </a:rPr>
              <a:t>Эрдэни</a:t>
            </a:r>
            <a:r>
              <a:rPr lang="ru-RU" sz="1000" dirty="0" smtClean="0">
                <a:solidFill>
                  <a:schemeClr val="bg1"/>
                </a:solidFill>
              </a:rPr>
              <a:t> </a:t>
            </a:r>
            <a:r>
              <a:rPr lang="ru-RU" sz="1000" dirty="0" err="1" smtClean="0">
                <a:solidFill>
                  <a:schemeClr val="bg1"/>
                </a:solidFill>
              </a:rPr>
              <a:t>Буда-Дармаевич</a:t>
            </a:r>
            <a:r>
              <a:rPr lang="ru-RU" sz="1000" dirty="0" smtClean="0">
                <a:solidFill>
                  <a:schemeClr val="bg1"/>
                </a:solidFill>
              </a:rPr>
              <a:t> принимал участие в специальной военной операции на Украине в рядах добровольцев штурмовых отрядов с 4 декабря 2022 года. Погиб, выполняя боевые задачи.</a:t>
            </a:r>
            <a:endParaRPr lang="ru-RU" sz="1000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W9iTkLmHjsnNXmwXlNMJif4-_zPt-kcbMrvAIm3uqXGTiKULQJ_Q3WADJ1k_b_mem3kwpg9NsOW2hLuv0axTYcnc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798115" y="273050"/>
            <a:ext cx="4665619" cy="585311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757742" cy="798496"/>
          </a:xfrm>
        </p:spPr>
        <p:txBody>
          <a:bodyPr/>
          <a:lstStyle/>
          <a:p>
            <a:r>
              <a:rPr lang="ru-RU" dirty="0" err="1" smtClean="0"/>
              <a:t>Залуцкий</a:t>
            </a:r>
            <a:r>
              <a:rPr lang="ru-RU" dirty="0" smtClean="0"/>
              <a:t> Александр Анатольевич</a:t>
            </a:r>
            <a:br>
              <a:rPr lang="ru-RU" dirty="0" smtClean="0"/>
            </a:br>
            <a:r>
              <a:rPr lang="ru-RU" dirty="0" smtClean="0"/>
              <a:t>18.08.1988-30.03.2025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000108"/>
            <a:ext cx="5329246" cy="5429288"/>
          </a:xfrm>
        </p:spPr>
        <p:txBody>
          <a:bodyPr>
            <a:noAutofit/>
          </a:bodyPr>
          <a:lstStyle/>
          <a:p>
            <a:r>
              <a:rPr lang="ru-RU" sz="1000" dirty="0" smtClean="0">
                <a:solidFill>
                  <a:schemeClr val="bg1"/>
                </a:solidFill>
              </a:rPr>
              <a:t>Александр Анатольевич </a:t>
            </a:r>
            <a:r>
              <a:rPr lang="ru-RU" sz="1000" dirty="0" err="1" smtClean="0">
                <a:solidFill>
                  <a:schemeClr val="bg1"/>
                </a:solidFill>
              </a:rPr>
              <a:t>Залуцкий</a:t>
            </a:r>
            <a:r>
              <a:rPr lang="ru-RU" sz="1000" dirty="0" smtClean="0">
                <a:solidFill>
                  <a:schemeClr val="bg1"/>
                </a:solidFill>
              </a:rPr>
              <a:t> родился 18.08.1988 года  в селе Сосново-Озёрское старшим ребенком </a:t>
            </a:r>
            <a:r>
              <a:rPr lang="ru-RU" sz="1000" dirty="0" err="1" smtClean="0">
                <a:solidFill>
                  <a:schemeClr val="bg1"/>
                </a:solidFill>
              </a:rPr>
              <a:t>Залуцкого</a:t>
            </a:r>
            <a:r>
              <a:rPr lang="ru-RU" sz="1000" dirty="0" smtClean="0">
                <a:solidFill>
                  <a:schemeClr val="bg1"/>
                </a:solidFill>
              </a:rPr>
              <a:t> Анатолия Александровича и Валентины Иннокентьевны.</a:t>
            </a:r>
          </a:p>
          <a:p>
            <a:r>
              <a:rPr lang="ru-RU" sz="1000" dirty="0" smtClean="0">
                <a:solidFill>
                  <a:schemeClr val="bg1"/>
                </a:solidFill>
              </a:rPr>
              <a:t> В 1994 г. Александр пошёл в первый класс </a:t>
            </a:r>
            <a:r>
              <a:rPr lang="ru-RU" sz="1000" dirty="0" err="1" smtClean="0">
                <a:solidFill>
                  <a:schemeClr val="bg1"/>
                </a:solidFill>
              </a:rPr>
              <a:t>Сосново-Озёрской</a:t>
            </a:r>
            <a:r>
              <a:rPr lang="ru-RU" sz="1000" dirty="0" smtClean="0">
                <a:solidFill>
                  <a:schemeClr val="bg1"/>
                </a:solidFill>
              </a:rPr>
              <a:t> средней школы N 2.  После окончания школы в 2005 г. поступил в </a:t>
            </a:r>
            <a:r>
              <a:rPr lang="ru-RU" sz="1000" dirty="0" err="1" smtClean="0">
                <a:solidFill>
                  <a:schemeClr val="bg1"/>
                </a:solidFill>
              </a:rPr>
              <a:t>Улан-Удэнский</a:t>
            </a:r>
            <a:r>
              <a:rPr lang="ru-RU" sz="1000" dirty="0" smtClean="0">
                <a:solidFill>
                  <a:schemeClr val="bg1"/>
                </a:solidFill>
              </a:rPr>
              <a:t> инженерно-педагогический колледж, на горное отделение, маркшейдерское дело.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Получив диплом, не стал работать по специальности. Окончив курсы и получив разрешение на оружие устроился в Частное Охранное Предприятие "ДОЗОР".</a:t>
            </a:r>
          </a:p>
          <a:p>
            <a:r>
              <a:rPr lang="ru-RU" sz="1000" dirty="0" smtClean="0">
                <a:solidFill>
                  <a:schemeClr val="bg1"/>
                </a:solidFill>
              </a:rPr>
              <a:t> В мае 2009 г. был призван в ряды Российской Армии. Службу проходил в г. Владивосток, Военно-морском флоте, морская пехота.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После службы, весной 2010 г. вернулся в родное село, устроился в "ОАО Нептун" водителем. В 2011 году встретил свою будущую супругу Анну Олеговну Минееву. Вместе уехали в Улан-Удэ. Заключил контракт с в/ч 98664.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В 2014 г. был  направлен в боевую командировку на Украину.  2018 г. участвовал в миротворческой миссии в  Сирийской Арабской Республике, где получил удостоверение "Ветеран боевых действий". В январе 2022 г . был направлен на учения в Республику Беларусь, затем перенаправлен в зону СВО. Участвовал в самых ожесточенных боях.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За время службы был награжден:</a:t>
            </a:r>
            <a:br>
              <a:rPr lang="ru-RU" sz="1000" dirty="0" smtClean="0">
                <a:solidFill>
                  <a:schemeClr val="bg1"/>
                </a:solidFill>
              </a:rPr>
            </a:br>
            <a:r>
              <a:rPr lang="ru-RU" sz="1000" dirty="0" smtClean="0">
                <a:solidFill>
                  <a:schemeClr val="bg1"/>
                </a:solidFill>
              </a:rPr>
              <a:t>-  "ЗА ВОИНСКУЮ ДОБЛЕСТЬ II степени". 08.02.2016 г.</a:t>
            </a:r>
          </a:p>
          <a:p>
            <a:r>
              <a:rPr lang="ru-RU" sz="1000" dirty="0" smtClean="0">
                <a:solidFill>
                  <a:schemeClr val="bg1"/>
                </a:solidFill>
              </a:rPr>
              <a:t>- "УЧАСТНИК ВОЕННОЙ ОПЕРАЦИИ В СИРИИ" 15.02.2019 г.</a:t>
            </a:r>
          </a:p>
          <a:p>
            <a:r>
              <a:rPr lang="ru-RU" sz="1000" dirty="0" smtClean="0">
                <a:solidFill>
                  <a:schemeClr val="bg1"/>
                </a:solidFill>
              </a:rPr>
              <a:t>- "ЗА УКРЕПЛЕНИЕ БОЕВОГО СОДРУЖЕСТВА" 28.03.2019 г.</a:t>
            </a:r>
          </a:p>
          <a:p>
            <a:r>
              <a:rPr lang="ru-RU" sz="1000" dirty="0" smtClean="0">
                <a:solidFill>
                  <a:schemeClr val="bg1"/>
                </a:solidFill>
              </a:rPr>
              <a:t>- "ЗА БОЕВЫЕ ОТЛИЧИЯ" 06.06.2023 г.</a:t>
            </a:r>
          </a:p>
          <a:p>
            <a:r>
              <a:rPr lang="ru-RU" sz="1000" dirty="0" smtClean="0">
                <a:solidFill>
                  <a:schemeClr val="bg1"/>
                </a:solidFill>
              </a:rPr>
              <a:t>Александр был всегда добрым, отзывчивым, жизнерадостным, готовым всем прийти на помощь. Он всегда излучал позитив, улыбался, создавая вокруг себя теплую и приятную атмосферу. Отличался трудолюбием, справедливостью. Хорошо знал технику и всегда доводил все дела до конца. Для своих родных  был опорой и поддержкой.</a:t>
            </a:r>
          </a:p>
          <a:p>
            <a:r>
              <a:rPr lang="ru-RU" sz="1000" dirty="0" smtClean="0">
                <a:solidFill>
                  <a:schemeClr val="bg1"/>
                </a:solidFill>
              </a:rPr>
              <a:t>Старший сержант </a:t>
            </a:r>
            <a:r>
              <a:rPr lang="ru-RU" sz="1000" dirty="0" err="1" smtClean="0">
                <a:solidFill>
                  <a:schemeClr val="bg1"/>
                </a:solidFill>
              </a:rPr>
              <a:t>Залуцкий</a:t>
            </a:r>
            <a:r>
              <a:rPr lang="ru-RU" sz="1000" dirty="0" smtClean="0">
                <a:solidFill>
                  <a:schemeClr val="bg1"/>
                </a:solidFill>
              </a:rPr>
              <a:t> Александр Анатольевич героически погиб 30 марта 2025 г. при исполнении воинского долга в н.п. Бурлацкое </a:t>
            </a:r>
            <a:r>
              <a:rPr lang="ru-RU" sz="1000" dirty="0" err="1" smtClean="0">
                <a:solidFill>
                  <a:schemeClr val="bg1"/>
                </a:solidFill>
              </a:rPr>
              <a:t>Великоновоселовского</a:t>
            </a:r>
            <a:r>
              <a:rPr lang="ru-RU" sz="1000" dirty="0" smtClean="0">
                <a:solidFill>
                  <a:schemeClr val="bg1"/>
                </a:solidFill>
              </a:rPr>
              <a:t>  района Донецкой Народной Республики.</a:t>
            </a:r>
          </a:p>
          <a:p>
            <a:r>
              <a:rPr lang="ru-RU" sz="1000" dirty="0" smtClean="0">
                <a:solidFill>
                  <a:schemeClr val="bg1"/>
                </a:solidFill>
              </a:rPr>
              <a:t>У Александра остались родители Анатолий Александрович, Валентина </a:t>
            </a:r>
            <a:r>
              <a:rPr lang="ru-RU" sz="1000" dirty="0" err="1" smtClean="0">
                <a:solidFill>
                  <a:schemeClr val="bg1"/>
                </a:solidFill>
              </a:rPr>
              <a:t>Иннокентьвна</a:t>
            </a:r>
            <a:r>
              <a:rPr lang="ru-RU" sz="1000" dirty="0" smtClean="0">
                <a:solidFill>
                  <a:schemeClr val="bg1"/>
                </a:solidFill>
              </a:rPr>
              <a:t>, супруга Анна Олеговна, дочери </a:t>
            </a:r>
            <a:r>
              <a:rPr lang="ru-RU" sz="1000" dirty="0" err="1" smtClean="0">
                <a:solidFill>
                  <a:schemeClr val="bg1"/>
                </a:solidFill>
              </a:rPr>
              <a:t>Илона</a:t>
            </a:r>
            <a:r>
              <a:rPr lang="ru-RU" sz="1000" dirty="0" smtClean="0">
                <a:solidFill>
                  <a:schemeClr val="bg1"/>
                </a:solidFill>
              </a:rPr>
              <a:t>, Настасья, сын Сергей; сестры Нина, Ксения и племянники. Много родных и близких.</a:t>
            </a:r>
          </a:p>
          <a:p>
            <a:r>
              <a:rPr lang="ru-RU" sz="1000" dirty="0" smtClean="0">
                <a:solidFill>
                  <a:schemeClr val="bg1"/>
                </a:solidFill>
              </a:rPr>
              <a:t>Скорбим вместе с родными и близкими о безвозвратной утрате. Александр Анатольевич является правнуком Героя Советского Союза Трофимова Ивана Максимовича.</a:t>
            </a:r>
          </a:p>
          <a:p>
            <a:endParaRPr lang="ru-RU" sz="1000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C7qTUxXUDXev7JHD3k1G2vIU-cidp_BU-p686wdCp31bfhGaa5DGjma-NV9ODUrKOn6AlLe5XZoDC-y8-1UBFtDu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705962" y="305964"/>
            <a:ext cx="2980837" cy="4051730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Залуцкий</a:t>
            </a:r>
            <a:r>
              <a:rPr lang="ru-RU" dirty="0" smtClean="0"/>
              <a:t> Виталий Леонидович</a:t>
            </a:r>
            <a:br>
              <a:rPr lang="ru-RU" dirty="0" smtClean="0"/>
            </a:br>
            <a:r>
              <a:rPr lang="ru-RU" dirty="0" smtClean="0"/>
              <a:t>26.04.1996-16.07.2025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757610" cy="4602163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Виталий Леонидович </a:t>
            </a:r>
            <a:r>
              <a:rPr lang="ru-RU" dirty="0" err="1" smtClean="0">
                <a:solidFill>
                  <a:schemeClr val="bg1"/>
                </a:solidFill>
              </a:rPr>
              <a:t>Залуцкий</a:t>
            </a:r>
            <a:r>
              <a:rPr lang="ru-RU" dirty="0" smtClean="0">
                <a:solidFill>
                  <a:schemeClr val="bg1"/>
                </a:solidFill>
              </a:rPr>
              <a:t> родился 26 апреля 1996 года в селе Сосново-Озёрское в семье Леонида Васильевича и Лидии Викторовны </a:t>
            </a:r>
            <a:r>
              <a:rPr lang="ru-RU" dirty="0" err="1" smtClean="0">
                <a:solidFill>
                  <a:schemeClr val="bg1"/>
                </a:solidFill>
              </a:rPr>
              <a:t>Залуцких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2002 году поступил в 1 класс </a:t>
            </a:r>
            <a:r>
              <a:rPr lang="ru-RU" dirty="0" err="1" smtClean="0">
                <a:solidFill>
                  <a:schemeClr val="bg1"/>
                </a:solidFill>
              </a:rPr>
              <a:t>Сосново-Озёрской</a:t>
            </a:r>
            <a:r>
              <a:rPr lang="ru-RU" dirty="0" smtClean="0">
                <a:solidFill>
                  <a:schemeClr val="bg1"/>
                </a:solidFill>
              </a:rPr>
              <a:t> средней школы №2. За время обучения в школе проявил себя как искренний, участливый и надёжный товарищ. В 2013 году успешно завершил обучение.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 2014 году был призван на срочную военную службу в Вооруженные Силы Российской Федерации. По завершении срочной службы в 2015 году заключил контракт на продолжение военной службы войсковой части 46108 в качестве старшего радиотелеграфиста радиостанции Р-166-0,5 взвода управления радиолокационной разведки зенитного ракетного дивизиона.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 2016 году Виталий Леонидович женился на Любови Николаевне. Вскоре после этого молодая семья переехала в город Улан-Удэ. За годы счастливого брака у них родились две дочери — Ева и Арина. Виталий Леонидович был для своей семьи надежной опорой, любящим мужем и примерным отцом, отдавая всю свою любовь и заботу своим девочкам.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По завершении трудового контракта в 2017 году был принят на должность строителя в индивидуальное предприятие "Баженов". В 2021 году трудоустроился на </a:t>
            </a:r>
            <a:r>
              <a:rPr lang="ru-RU" dirty="0" err="1" smtClean="0">
                <a:solidFill>
                  <a:schemeClr val="bg1"/>
                </a:solidFill>
              </a:rPr>
              <a:t>Улан-Удэнский</a:t>
            </a:r>
            <a:r>
              <a:rPr lang="ru-RU" dirty="0" smtClean="0">
                <a:solidFill>
                  <a:schemeClr val="bg1"/>
                </a:solidFill>
              </a:rPr>
              <a:t> авиационный завод, где осуществлял профессиональную деятельность в качестве слесаря по производству изделий из органического стекла. В 2022 году в связи с переездом семьи в родное село Сосново-Озерское, был принят на работу в ФБУ «</a:t>
            </a:r>
            <a:r>
              <a:rPr lang="ru-RU" dirty="0" err="1" smtClean="0">
                <a:solidFill>
                  <a:schemeClr val="bg1"/>
                </a:solidFill>
              </a:rPr>
              <a:t>Авиалесоохрана</a:t>
            </a:r>
            <a:r>
              <a:rPr lang="ru-RU" dirty="0" smtClean="0">
                <a:solidFill>
                  <a:schemeClr val="bg1"/>
                </a:solidFill>
              </a:rPr>
              <a:t>», где занимал должность парашютиста-пожарного.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 сентябре 2022 года был призван на военную службу в рамках мобилизации и направлен в зону проведения специальной военной операции на Украине, в качестве оператора зенитного самоходно-артиллерийского взвода, зенитной самоходно-артиллерийской батареи, зенитного дивизиона войсковой части 69647. Виталий Леонидович добросовестно и профессионально выполнял свои обязанности перед Родиной.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Виталий Леонидович был светлым и добрым человеком. Он всегда откликался на просьбы, был отзывчивым и бескорыстным. Всегда готов был прийти на помощь.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16 июля 2025 года гвардии ефрейтор </a:t>
            </a:r>
            <a:r>
              <a:rPr lang="ru-RU" dirty="0" err="1" smtClean="0">
                <a:solidFill>
                  <a:schemeClr val="bg1"/>
                </a:solidFill>
              </a:rPr>
              <a:t>Залуцкий</a:t>
            </a:r>
            <a:r>
              <a:rPr lang="ru-RU" dirty="0" smtClean="0">
                <a:solidFill>
                  <a:schemeClr val="bg1"/>
                </a:solidFill>
              </a:rPr>
              <a:t> Виталий Леонидович, в составе 37-й отдельной гвардейской мотострелковой Будапештской Краснознамённой, ордена Красной Звезды Донской казачьей бригады имени Е.А. </a:t>
            </a:r>
            <a:r>
              <a:rPr lang="ru-RU" dirty="0" err="1" smtClean="0">
                <a:solidFill>
                  <a:schemeClr val="bg1"/>
                </a:solidFill>
              </a:rPr>
              <a:t>Щаденко</a:t>
            </a:r>
            <a:r>
              <a:rPr lang="ru-RU" dirty="0" smtClean="0">
                <a:solidFill>
                  <a:schemeClr val="bg1"/>
                </a:solidFill>
              </a:rPr>
              <a:t> героически погиб при выполнении боевых задач вблизи населённого пункта Отрадное Донецкой Народной Республики.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У Виталия Леонидовича остались близкие: отец Леонид Васильевич, мать Лидия Викторовна, супруга Любовь Николаевна, дочери Ева и Арина, сестра Мария и племянники.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rnDpI7kmBu1yMR_FCPHTa4xYxpMJhRSj5IoH5_X0YD8Dcl0GCDU5a0w9-lJRPVI9e148PjIEjbMe4_6qrcac1P89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429124" y="478073"/>
            <a:ext cx="4257676" cy="5443067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Золотухин</a:t>
            </a:r>
            <a:r>
              <a:rPr lang="ru-RU" dirty="0" smtClean="0"/>
              <a:t> Павел Николаевич</a:t>
            </a:r>
            <a:br>
              <a:rPr lang="ru-RU" dirty="0" smtClean="0"/>
            </a:br>
            <a:r>
              <a:rPr lang="ru-RU" dirty="0" smtClean="0"/>
              <a:t>27.09.1994-11.07.2023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757610" cy="4602163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Золотухин</a:t>
            </a:r>
            <a:r>
              <a:rPr lang="ru-RU" dirty="0" smtClean="0">
                <a:solidFill>
                  <a:schemeClr val="bg1"/>
                </a:solidFill>
              </a:rPr>
              <a:t> Павел Николаевич родился 27 сентября 1994 года в с.Сосново-Озерское. В 1999 году трагически погибла мать Павла и воспитанием занимались дедушка Павел Георгиевич и бабушка Татьяна Михайловна </a:t>
            </a:r>
            <a:r>
              <a:rPr lang="ru-RU" dirty="0" err="1" smtClean="0">
                <a:solidFill>
                  <a:schemeClr val="bg1"/>
                </a:solidFill>
              </a:rPr>
              <a:t>Золотухины</a:t>
            </a:r>
            <a:r>
              <a:rPr lang="ru-RU" dirty="0" smtClean="0">
                <a:solidFill>
                  <a:schemeClr val="bg1"/>
                </a:solidFill>
              </a:rPr>
              <a:t>. В 2011 году окончил </a:t>
            </a:r>
            <a:r>
              <a:rPr lang="ru-RU" dirty="0" err="1" smtClean="0">
                <a:solidFill>
                  <a:schemeClr val="bg1"/>
                </a:solidFill>
              </a:rPr>
              <a:t>Сосново-Озерскую</a:t>
            </a:r>
            <a:r>
              <a:rPr lang="ru-RU" dirty="0" smtClean="0">
                <a:solidFill>
                  <a:schemeClr val="bg1"/>
                </a:solidFill>
              </a:rPr>
              <a:t> школу № 2 и поступил в Байкальский колледж </a:t>
            </a:r>
            <a:r>
              <a:rPr lang="ru-RU" dirty="0" err="1" smtClean="0">
                <a:solidFill>
                  <a:schemeClr val="bg1"/>
                </a:solidFill>
              </a:rPr>
              <a:t>недропользования</a:t>
            </a:r>
            <a:r>
              <a:rPr lang="ru-RU" dirty="0" smtClean="0">
                <a:solidFill>
                  <a:schemeClr val="bg1"/>
                </a:solidFill>
              </a:rPr>
              <a:t> по специальности «Мастер открытых горных работ». Не окончив, был призван в ряды Российской Армии. Служил в 11 десантно-штурмовой бригаде, было присвоено воинское звание «Младший сержант».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После службы Павел Николаевич вернулся в родное село, начал свою трудовую деятельность в «Забайкальской базе авиационной охраны лесов» в должности инструктора </a:t>
            </a:r>
            <a:r>
              <a:rPr lang="ru-RU" dirty="0" err="1" smtClean="0">
                <a:solidFill>
                  <a:schemeClr val="bg1"/>
                </a:solidFill>
              </a:rPr>
              <a:t>авиапожарной</a:t>
            </a:r>
            <a:r>
              <a:rPr lang="ru-RU" dirty="0" smtClean="0">
                <a:solidFill>
                  <a:schemeClr val="bg1"/>
                </a:solidFill>
              </a:rPr>
              <a:t> службы парашютно-пожарной группы </a:t>
            </a:r>
            <a:r>
              <a:rPr lang="ru-RU" dirty="0" err="1" smtClean="0">
                <a:solidFill>
                  <a:schemeClr val="bg1"/>
                </a:solidFill>
              </a:rPr>
              <a:t>авиаотделения</a:t>
            </a:r>
            <a:r>
              <a:rPr lang="ru-RU" dirty="0" smtClean="0">
                <a:solidFill>
                  <a:schemeClr val="bg1"/>
                </a:solidFill>
              </a:rPr>
              <a:t> в с.Сосново-Озерское Еравнинского района. За период работы за достигнутые успехи </a:t>
            </a:r>
            <a:r>
              <a:rPr lang="ru-RU" dirty="0" err="1" smtClean="0">
                <a:solidFill>
                  <a:schemeClr val="bg1"/>
                </a:solidFill>
              </a:rPr>
              <a:t>Золотухин</a:t>
            </a:r>
            <a:r>
              <a:rPr lang="ru-RU" dirty="0" smtClean="0">
                <a:solidFill>
                  <a:schemeClr val="bg1"/>
                </a:solidFill>
              </a:rPr>
              <a:t> Павел Николаевич был неоднократно отмечен наградами Правительства РБ, администрации района.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сентябре 2022 года Павел был призван на военную службу в рамках частичной мобилизации, принимал участие в специальной военной операции на Украине. За успешное выполнение боевого задания был награжден «Медалью за взятие лесополосы».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У Павла остались дочери Милана и Ева, сын Максим и бабушка Татьяна Михайловна. Для родных и друзей Павел Николаевич навсегда останется добрым, трудолюбивым, жизнерадостным человеком.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Младший сержант </a:t>
            </a:r>
            <a:r>
              <a:rPr lang="ru-RU" dirty="0" err="1" smtClean="0">
                <a:solidFill>
                  <a:schemeClr val="bg1"/>
                </a:solidFill>
              </a:rPr>
              <a:t>Золотухин</a:t>
            </a:r>
            <a:r>
              <a:rPr lang="ru-RU" dirty="0" smtClean="0">
                <a:solidFill>
                  <a:schemeClr val="bg1"/>
                </a:solidFill>
              </a:rPr>
              <a:t> Павел Николаевич погиб 11 июля 2023 года при выполнении воинского долга.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K6qifWUQeUrhSeqyUDa0aezJ6zMPsX1NbenEYJYXCXNhng_aQ-hl6UfCdZIpZ1p1poY7FHIsoRwcFeV-k3WNk_af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86250" y="324510"/>
            <a:ext cx="4400550" cy="524762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Иванов Вячеслав Александрович</a:t>
            </a:r>
            <a:br>
              <a:rPr lang="ru-RU" dirty="0" smtClean="0"/>
            </a:br>
            <a:r>
              <a:rPr lang="ru-RU" dirty="0" smtClean="0"/>
              <a:t>01.12.1974-09.05.2023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328982" cy="4602163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Иванов Вячеслав Александрович родился 1 декабря 1974 года в с.Сосново-Озерское Еравнинского района. В 1982 году пошел в 1 класс </a:t>
            </a:r>
            <a:r>
              <a:rPr lang="ru-RU" dirty="0" err="1" smtClean="0">
                <a:solidFill>
                  <a:schemeClr val="bg1"/>
                </a:solidFill>
              </a:rPr>
              <a:t>Сосново-Оозерской</a:t>
            </a:r>
            <a:r>
              <a:rPr lang="ru-RU" dirty="0" smtClean="0">
                <a:solidFill>
                  <a:schemeClr val="bg1"/>
                </a:solidFill>
              </a:rPr>
              <a:t> средней общеобразовательной школы №2. В 1990 г. после окончания девяти классов поступил в Среднее профессиональное техническое училище - 31 с.Сосново-Озерское по специальности «Тракторист-машинист, который окончил в 1993 г. С 27 февраля 1995г. по 27 декабря 1996г. был призван в армию, в Читинскую область в воинскую часть 73973 военным строителем.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1997 году женился. В браке воспитал двоих детей.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У Вячеслава Александровича остались мама Людмила Дмитриевна, отец Александр Васильевич, брат Александр Александрович, сестра Екатерина Александровна, сын Андрей, дочь Ирина. Для родных Вячеслав Александрович всегда останется, добрым, заботливым и любящим сыном, отцом, братом.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22 сентября 2022 года Иванов Вячеслав Александрович был призван на военную службу в рамках частичной мобилизации, принимал участие в специальной военной операции на Украине. Погиб 09 мая 2023 года при исполнении служебного долга.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5Thb2PJj09yB8O9y0x4vueLVF4ZNg0D83w0UROIOSq3cGkr1BbpKBdFcKligz4xRC9OEclNKQZndK9USWz116FE-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995248" y="360270"/>
            <a:ext cx="4691551" cy="521187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757610" cy="1162050"/>
          </a:xfrm>
        </p:spPr>
        <p:txBody>
          <a:bodyPr/>
          <a:lstStyle/>
          <a:p>
            <a:r>
              <a:rPr lang="ru-RU" dirty="0" err="1" smtClean="0"/>
              <a:t>Исупов</a:t>
            </a:r>
            <a:r>
              <a:rPr lang="ru-RU" dirty="0" smtClean="0"/>
              <a:t> Сергей Александрович</a:t>
            </a:r>
            <a:br>
              <a:rPr lang="ru-RU" dirty="0" smtClean="0"/>
            </a:br>
            <a:r>
              <a:rPr lang="ru-RU" dirty="0" smtClean="0"/>
              <a:t>25.08.1975-20.02.2024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900486" cy="4602163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Исупов</a:t>
            </a:r>
            <a:r>
              <a:rPr lang="ru-RU" dirty="0" smtClean="0">
                <a:solidFill>
                  <a:schemeClr val="bg1"/>
                </a:solidFill>
              </a:rPr>
              <a:t> Сергей Александрович родился 25 августа 1975 года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селе Сосново-Озёрское в многодетной семье Галины </a:t>
            </a:r>
            <a:r>
              <a:rPr lang="ru-RU" dirty="0" err="1" smtClean="0">
                <a:solidFill>
                  <a:schemeClr val="bg1"/>
                </a:solidFill>
              </a:rPr>
              <a:t>Хуснутдиновны</a:t>
            </a:r>
            <a:r>
              <a:rPr lang="ru-RU" dirty="0" smtClean="0">
                <a:solidFill>
                  <a:schemeClr val="bg1"/>
                </a:solidFill>
              </a:rPr>
              <a:t> и Александра Спиридоновича </a:t>
            </a:r>
            <a:r>
              <a:rPr lang="ru-RU" dirty="0" err="1" smtClean="0">
                <a:solidFill>
                  <a:schemeClr val="bg1"/>
                </a:solidFill>
              </a:rPr>
              <a:t>Исуповых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1990 году окончил </a:t>
            </a:r>
            <a:r>
              <a:rPr lang="ru-RU" dirty="0" err="1" smtClean="0">
                <a:solidFill>
                  <a:schemeClr val="bg1"/>
                </a:solidFill>
              </a:rPr>
              <a:t>Сосново-Озёрскую</a:t>
            </a:r>
            <a:r>
              <a:rPr lang="ru-RU" dirty="0" smtClean="0">
                <a:solidFill>
                  <a:schemeClr val="bg1"/>
                </a:solidFill>
              </a:rPr>
              <a:t> школу, поступил в СПТУ-31 на машиниста-тракториста широкого профиля. В 1993 году после окончания СПТУ-31 начал трудовую деятельность в АО «Нептун». С 1993 по 1995 год проходил срочную военную службу в рядах Советской Армии в г. Артем Приморского края в должности водителя-химика. После вернулся и продолжил работу в АО «Нептун» до 2012 года. С 2012 года занимался лесозаготовкой.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сентябре 2022 года был мобилизован и направлен в зону проведения специальной военной операции на территорию Украины в должности старшего механика-водителя.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Гвардии ефрейтор </a:t>
            </a:r>
            <a:r>
              <a:rPr lang="ru-RU" dirty="0" err="1" smtClean="0">
                <a:solidFill>
                  <a:schemeClr val="bg1"/>
                </a:solidFill>
              </a:rPr>
              <a:t>Исупов</a:t>
            </a:r>
            <a:r>
              <a:rPr lang="ru-RU" dirty="0" smtClean="0">
                <a:solidFill>
                  <a:schemeClr val="bg1"/>
                </a:solidFill>
              </a:rPr>
              <a:t> Сергей Александрович погиб 20 февраля 2024 года при выполнении боевых задач, проявив мужество и героизм.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У Сергея Александровича остались сёстры Инна Александровна, Марина Алексеевна и брат Александр Александрович.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uXnhoFCngqYhk84FhNv7a9ydpCzctg9-A_UreSf5ePrJV3krLn_i-bmPXp0gxVsSkxSx5y4mPwkbBcuqRtT1v1CD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3878" b="5804"/>
          <a:stretch>
            <a:fillRect/>
          </a:stretch>
        </p:blipFill>
        <p:spPr>
          <a:xfrm>
            <a:off x="4484737" y="500042"/>
            <a:ext cx="3292376" cy="528641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Калмыков Анатолий Викторович </a:t>
            </a:r>
            <a:br>
              <a:rPr lang="ru-RU" dirty="0" smtClean="0"/>
            </a:br>
            <a:r>
              <a:rPr lang="ru-RU" dirty="0" smtClean="0"/>
              <a:t>21.03.1998-03.07.2023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214422"/>
            <a:ext cx="3971924" cy="4911741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Калмыков Анатолий Викторович родился 21 марта 1998 года в с. Сосново-Озерское Еравнинского района. В 2016 году окончил СОСОШ № 1. В 2016 году поступил в БГСХА. В 2017 был призван в ряды российской армии г. Чита, военно-воздушные силы. После устроился инструктором по физической культуре в Еравнинском районе.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Анатолий был членом сборной района по футболу, хоккею с мячом и конькобежному спорту. Многократный чемпион региональных турниров по футболу, серебряный призер республиканских летних сельских спортивных игр. Активно принимал участие в спортивной деятельности района и республики.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Его отличали искренняя доброта, трудолюбие, справедливость и честность.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У Анатолия Калмыкова остались отец Виктор Александрович, мать Светлана Анатольевна, супруга Анастасия Анатольевна, сыновья Артем и Руслан, брат Алексей Викторович.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Калмыков Анатолий Викторович принимал участие в специальной военной операции на Украине. Погиб 3 июля 2023 года, ценою собственной жизни спас сослуживца, полностью закрыв его собой.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uHcxPHMbCS4gIGLauUDwHraKIiOru1iZq7I1wuwxBd3BFg4fhwBqNhXCES8m-aqxOys5coogTEzznu7f0zyTOJ_q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655466" y="273050"/>
            <a:ext cx="3304931" cy="537051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Калмыков Андрей Геннадьевич</a:t>
            </a:r>
            <a:br>
              <a:rPr lang="ru-RU" dirty="0" smtClean="0"/>
            </a:br>
            <a:r>
              <a:rPr lang="ru-RU" dirty="0" smtClean="0"/>
              <a:t>20.06.1988-02.05.2023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614734" cy="46021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Калмыков Андрей Геннадьевич родился 20 июня 1988 года в с.Сосново-Озерское Еравнинского района в многодетной семье Геннадия Александровича и Ольги Васильевны Калмыковых старшим сыном.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В 2003 году после окончания </a:t>
            </a:r>
            <a:r>
              <a:rPr lang="ru-RU" dirty="0" err="1" smtClean="0">
                <a:solidFill>
                  <a:schemeClr val="bg1"/>
                </a:solidFill>
              </a:rPr>
              <a:t>Сосново-Озерской</a:t>
            </a:r>
            <a:r>
              <a:rPr lang="ru-RU" dirty="0" smtClean="0">
                <a:solidFill>
                  <a:schemeClr val="bg1"/>
                </a:solidFill>
              </a:rPr>
              <a:t> средней школы № 2, Андрей Геннадьевич поступил в Бурятский аграрный колледж им. </a:t>
            </a:r>
            <a:r>
              <a:rPr lang="ru-RU" dirty="0" err="1" smtClean="0">
                <a:solidFill>
                  <a:schemeClr val="bg1"/>
                </a:solidFill>
              </a:rPr>
              <a:t>Ербанова</a:t>
            </a:r>
            <a:r>
              <a:rPr lang="ru-RU" dirty="0" smtClean="0">
                <a:solidFill>
                  <a:schemeClr val="bg1"/>
                </a:solidFill>
              </a:rPr>
              <a:t>. Окончил его в 2006 году и был призван на срочную службу в ряды Российской армии, подписал контракт на военную службу в </a:t>
            </a:r>
            <a:r>
              <a:rPr lang="ru-RU" dirty="0" err="1" smtClean="0">
                <a:solidFill>
                  <a:schemeClr val="bg1"/>
                </a:solidFill>
              </a:rPr>
              <a:t>Таджикинстане</a:t>
            </a:r>
            <a:r>
              <a:rPr lang="ru-RU" dirty="0" smtClean="0">
                <a:solidFill>
                  <a:schemeClr val="bg1"/>
                </a:solidFill>
              </a:rPr>
              <a:t>. После службы вернулся в родное село. Занимался строительством.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Андрей всегда был добродушным, отзывчивым, жизнерадостным и никогда не отказывал людям в помощи. Для родных Андрей Геннадьевич всегда останется любящим сыном, отцом, братом, дядей, племянником и другом.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Андрей Геннадьевич Калмыков был призван в рамках частичной мобилизации, принимал участие в специальной военной операции на Украине. Погиб при исполнении служебного долга.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ZdgRYpJRvO8C9rmVBw5Z-AucJfyfKit_k5RTjvvBn12ekMdguvk74tRMDe7Irvd39npTcFFNckAcGYmai9EUFRON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306887" y="723106"/>
            <a:ext cx="3648075" cy="4953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Климентьев Николай Николаевич</a:t>
            </a:r>
            <a:br>
              <a:rPr lang="ru-RU" dirty="0" smtClean="0"/>
            </a:br>
            <a:r>
              <a:rPr lang="ru-RU" dirty="0" smtClean="0"/>
              <a:t>11.04.1989-19.03.2025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971924" cy="46021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Климентьев Николай Николаевич родился 11 апреля 1989 года в </a:t>
            </a:r>
            <a:r>
              <a:rPr lang="ru-RU" dirty="0" err="1" smtClean="0">
                <a:solidFill>
                  <a:schemeClr val="bg1"/>
                </a:solidFill>
              </a:rPr>
              <a:t>Хоринском</a:t>
            </a:r>
            <a:r>
              <a:rPr lang="ru-RU" dirty="0" smtClean="0">
                <a:solidFill>
                  <a:schemeClr val="bg1"/>
                </a:solidFill>
              </a:rPr>
              <a:t> районе Республики Бурятия. В 1997 году пошёл в первый класс и в 2006 году окончил 9 классов школы </a:t>
            </a:r>
            <a:r>
              <a:rPr lang="ru-RU" dirty="0" err="1" smtClean="0">
                <a:solidFill>
                  <a:schemeClr val="bg1"/>
                </a:solidFill>
              </a:rPr>
              <a:t>с.Можайка</a:t>
            </a:r>
            <a:r>
              <a:rPr lang="ru-RU" dirty="0" smtClean="0">
                <a:solidFill>
                  <a:schemeClr val="bg1"/>
                </a:solidFill>
              </a:rPr>
              <a:t> Еравнинского района. Сразу после окончания школы начал трудовую деятельность. Работал вахтовым методом.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начале 2023 года в составе ЧВК Вагнер был направлен в зону проведения специальной военной операции. Отслужив полгода, вернулся домой и позже в декабре 2023 года заключил контракт на военную службу с Министерством Обороны Российской Федерации. Николай Николаевич при выполнении боевых задач был трижды ранен.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За личное мужество и отвагу, проявленные при исполнении воинского долга, Климентьев Николай Николаевич был неоднократно отмечен наградами – памятной медалью ЧВК Вагнер, дважды медалью «За отвагу», медалью «За взятие </a:t>
            </a:r>
            <a:r>
              <a:rPr lang="ru-RU" dirty="0" err="1" smtClean="0">
                <a:solidFill>
                  <a:schemeClr val="bg1"/>
                </a:solidFill>
              </a:rPr>
              <a:t>Соледара</a:t>
            </a:r>
            <a:r>
              <a:rPr lang="ru-RU" dirty="0" smtClean="0">
                <a:solidFill>
                  <a:schemeClr val="bg1"/>
                </a:solidFill>
              </a:rPr>
              <a:t>», медалью «Участнику битвы за </a:t>
            </a:r>
            <a:r>
              <a:rPr lang="ru-RU" dirty="0" err="1" smtClean="0">
                <a:solidFill>
                  <a:schemeClr val="bg1"/>
                </a:solidFill>
              </a:rPr>
              <a:t>Бахмут</a:t>
            </a:r>
            <a:r>
              <a:rPr lang="ru-RU" dirty="0" smtClean="0">
                <a:solidFill>
                  <a:schemeClr val="bg1"/>
                </a:solidFill>
              </a:rPr>
              <a:t>», нагрудным знаком ЧВК Вагнер «За ранение» 1 степени.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После прохождения лечения, находясь на реабилитации, Климентьев Николай Николаевич скоропостижно скончался 19 марта 2025 года.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Он был надёжным плечом для семьи, смелый, отважный, жизнерадостный, добрый и отзывчивый. Любящий сын и брат.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У Николая Николаевича остались мама Климентьева Светлана Владимировна, братья Владимир и Алексей.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Вечная память Николаю навсегда останется в сердцах родных и близких.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faRUjqIBkT9SrWPNpObGLg-edcgQ0ItIqMvhklcUcMsBJlGw9-ogbRIV8rFpuRASCnohSOwda1LtFZzwTjZWyZEF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714876" y="273051"/>
            <a:ext cx="3608680" cy="487046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Ковалевский Михаил Юрьевич</a:t>
            </a:r>
            <a:br>
              <a:rPr lang="ru-RU" dirty="0" smtClean="0"/>
            </a:br>
            <a:r>
              <a:rPr lang="ru-RU" dirty="0" smtClean="0"/>
              <a:t>03.11.1979-24.05.2025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829048" cy="46021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Михаил родился 3 ноября 1979 года в с. </a:t>
            </a:r>
            <a:r>
              <a:rPr lang="ru-RU" dirty="0" err="1" smtClean="0">
                <a:solidFill>
                  <a:schemeClr val="bg1"/>
                </a:solidFill>
              </a:rPr>
              <a:t>Тамир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Селенгинского</a:t>
            </a:r>
            <a:r>
              <a:rPr lang="ru-RU" dirty="0" smtClean="0">
                <a:solidFill>
                  <a:schemeClr val="bg1"/>
                </a:solidFill>
              </a:rPr>
              <a:t> района Бурятской АССР третьим ребёнком.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1986 году пошёл в 1 класс, после окончания школы поступил в Железнодорожный колледж, учился на машиниста.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ноябре 1997 года был призван в ряды Российской Армии, служил во Владивостоке в морской пехоте.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2016 году переехал жить в с. Сосново-Озерское. Открыл в себе талант мастера по евроремонту и занимался любимым делом. Михаил Юрьевич зарекомендовал себя как профессиональный, ответственный, аккуратный и честный работник. Был очень общительным, отзывчивым, добрым человеком, всегда готовым прийти на помощь.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28 сентября 2022 года был мобилизован и направлен в зону проведения специальной военной операции в  составе 11 гвардейской десантно-штурмовой бригады.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Погиб 24 мая 2025 года, выполняя боевое задание, проявив героизм и отвагу, мужество и стойкость.  Для своих боевых товарищей гвардии рядовой М.Ю. Ковалевский был примером и опорой.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Гибель Михаила  - это огромная невосполнимая утрата для его близких друзей и семьи.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У него остались супруга Елена Павловна, дети: Данил, Дарья, Степан и две сестры.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85RIgkApqgF50E_rWBT6ouphl12Z7jDfVMB8eFU1lFaYd3o9AlJWdpQVPDagkYATuag4ycL6qdWL04vGEWlzik1v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380461" y="273050"/>
            <a:ext cx="3500927" cy="5853113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Кокин</a:t>
            </a:r>
            <a:r>
              <a:rPr lang="ru-RU" dirty="0" smtClean="0"/>
              <a:t> Алексей Васильевич</a:t>
            </a:r>
            <a:br>
              <a:rPr lang="ru-RU" dirty="0" smtClean="0"/>
            </a:br>
            <a:r>
              <a:rPr lang="ru-RU" dirty="0" smtClean="0"/>
              <a:t>08.01.1990-01.02.2023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400420" cy="4602163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Кокин</a:t>
            </a:r>
            <a:r>
              <a:rPr lang="ru-RU" dirty="0" smtClean="0">
                <a:solidFill>
                  <a:schemeClr val="bg1"/>
                </a:solidFill>
              </a:rPr>
              <a:t> Алексей Васильевич родился 8 января 1990 году в с Сосново -Озерское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Еравнинского района.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Окончил СОСОШ № 2 в 2007 году. В этом же году поступил в Железнодорожный колледж г. Улан-Удэ на помощника машиниста электровоза. В 2009 году окончил с отличием.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2009 году призвали на срочную службу в ВС РФ. Служил в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Забайкальском военном округе.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После армии работал на почте с. Сосново-Озерское.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Алексей был опорой для своих родных, добрым, отзывчивым, всегда готовым помочь в трудную минуту.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сентябре 2022 года был призван в рамках частичной мобилизации, принимал участие в специальной военной операции (СВО) на Украине. Погиб при исполнении служебного долга.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mTs6b7M_fEs--GC1rOTXtYNUwYtDEVvVFXxQ0el6njUYLrUCQwhBpJXHA3-aw3RplvCujV3r87j1wECD4j6lPNR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032926" y="273050"/>
            <a:ext cx="4195998" cy="585311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829048" cy="1162050"/>
          </a:xfrm>
        </p:spPr>
        <p:txBody>
          <a:bodyPr/>
          <a:lstStyle/>
          <a:p>
            <a:r>
              <a:rPr lang="ru-RU" dirty="0" smtClean="0"/>
              <a:t>Кузнецов Юрий Анатольевич</a:t>
            </a:r>
            <a:br>
              <a:rPr lang="ru-RU" dirty="0" smtClean="0"/>
            </a:br>
            <a:r>
              <a:rPr lang="ru-RU" dirty="0" smtClean="0"/>
              <a:t>23.06.1973-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4043362" cy="4602163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Юрий Кузнецов родился 23 июня 1973 года в селе Сосново-Озерское Еравнинского района, в семье Анатолия Николаевича и Галины Константиновны Кузнецовых, был старшим сыном.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1990 году окончил </a:t>
            </a:r>
            <a:r>
              <a:rPr lang="ru-RU" dirty="0" err="1" smtClean="0">
                <a:solidFill>
                  <a:schemeClr val="bg1"/>
                </a:solidFill>
              </a:rPr>
              <a:t>Сосново-Озерскую</a:t>
            </a:r>
            <a:r>
              <a:rPr lang="ru-RU" dirty="0" smtClean="0">
                <a:solidFill>
                  <a:schemeClr val="bg1"/>
                </a:solidFill>
              </a:rPr>
              <a:t> среднюю школу №1. За годы учебы принимал активное участие в школьных мероприятиях и соревнованиях, за что был отмечен многочисленными грамотами.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 1991 по 1993 год проходил срочную службу в </a:t>
            </a:r>
            <a:r>
              <a:rPr lang="ru-RU" dirty="0" err="1" smtClean="0">
                <a:solidFill>
                  <a:schemeClr val="bg1"/>
                </a:solidFill>
              </a:rPr>
              <a:t>в</a:t>
            </a:r>
            <a:r>
              <a:rPr lang="ru-RU" dirty="0" smtClean="0">
                <a:solidFill>
                  <a:schemeClr val="bg1"/>
                </a:solidFill>
              </a:rPr>
              <a:t>/ч 42376-ю город Чита, получил звание младший сержант.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После демобилизации, в 1993 году женился. В 1994 году родилась дочь.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Свою трудовую деятельность Юрий начал в 1993 году в СПТУ –31 мастером производственного обучения.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  В 2001 году вместе с семьей переехал в </a:t>
            </a:r>
            <a:r>
              <a:rPr lang="ru-RU" dirty="0" err="1" smtClean="0">
                <a:solidFill>
                  <a:schemeClr val="bg1"/>
                </a:solidFill>
              </a:rPr>
              <a:t>Кяхтинский</a:t>
            </a:r>
            <a:r>
              <a:rPr lang="ru-RU" dirty="0" smtClean="0">
                <a:solidFill>
                  <a:schemeClr val="bg1"/>
                </a:solidFill>
              </a:rPr>
              <a:t> район, п. Наушки, где проходил службу по контракту  в </a:t>
            </a:r>
            <a:r>
              <a:rPr lang="ru-RU" dirty="0" err="1" smtClean="0">
                <a:solidFill>
                  <a:schemeClr val="bg1"/>
                </a:solidFill>
              </a:rPr>
              <a:t>в</a:t>
            </a:r>
            <a:r>
              <a:rPr lang="ru-RU" dirty="0" smtClean="0">
                <a:solidFill>
                  <a:schemeClr val="bg1"/>
                </a:solidFill>
              </a:rPr>
              <a:t>/ч 61507.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2003 году родился сын.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2014 году вернулся в родное село Сосново-Озерское.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рамках частичной мобилизации в сентябре 2022 г. был призван на военную службу. В июле 2023 года в связи с достижение предельного возраста был уволен в запас.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Летом 10.06.2025 года подписал контракт с Министерством обороны РФ и отправился в зону боевых действий на территорию ДНР.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Погиб в августе 2025 года, при выполнении боевого задания.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У Юрия Анатольевича остались брат Константин, дочь Анастасия, сын Сергей, внучка Полина.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weSMn6mN3Ta02TrOTAPxVV7WM65qXBqxzBQT3jH0IihdWCGELQ9DIrWMQ3UizO36NE7Gr3Q6NH-wYCLOBJ8nmIHo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00562" y="642918"/>
            <a:ext cx="4093717" cy="5299090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Куликов Валерий Сергеевич</a:t>
            </a:r>
            <a:br>
              <a:rPr lang="ru-RU" dirty="0" smtClean="0"/>
            </a:br>
            <a:r>
              <a:rPr lang="ru-RU" dirty="0" smtClean="0"/>
              <a:t>04.08.1988-12.12.2024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971924" cy="460216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Куликов Валерий Сергеевич. Валерий родился 4 августа 1988 года в п.Целинный Еравнинского района, в семье Куликовых Сергея Анатольевича и Ирины </a:t>
            </a:r>
            <a:r>
              <a:rPr lang="ru-RU" dirty="0" err="1" smtClean="0">
                <a:solidFill>
                  <a:schemeClr val="bg1"/>
                </a:solidFill>
              </a:rPr>
              <a:t>Бенадасовны</a:t>
            </a:r>
            <a:r>
              <a:rPr lang="ru-RU" dirty="0" smtClean="0">
                <a:solidFill>
                  <a:schemeClr val="bg1"/>
                </a:solidFill>
              </a:rPr>
              <a:t> вторым ребенком. В 2000 г. трагически погиб его отец. Горе в семье заставило братьев Валерия и Владимира рано повзрослеть, научиться брать на себя ответственность и во всем помогать маме. Окончив 8 классов Валера продолжил обучение в СПТУ№31, где получил специальность тракториста-машиниста широкого профиля. После окончания училища начал трудовую деятельность упаковщиком на кондитерской фабрике г.Улан-Удэ. В 2010 году был призван в ряды Российской Армии, где служил водителем бензовоза. По возращению со службы женился, в семье родился сын Александр. Валера никогда не боялся трудностей и ответственности, брался за любую работу. Освоив профессию машиниста буровой установки 4 разряда, по эксплуатации всех типов буровых установок, работал в АУ "Катанский" помощником машиниста буровой цепи до 17.06.2022 г. Валерий всегда был сильным, волевым человеком, стремящимся постоянно повышать свой образовательный уровень для освоения разных профессий и для достижения поставленных перед собой целей. Он был опорой для родных и надежным плечом для друзей. В мае 2023 г., движимый чувством долга перед Родиной, подписал контракт и отправился добровольцем в зону проведения специальной военной операции. За время службы Валерий был награжден Орденом мужества, а так же Имперской наградой "Георгиевский крест" 4 степени за воинское мастерство, храбрость, самоотверженность, за подвиги и отличия в боях по защите отечества. Начинал службу Валера в звании ефрейтора, дослужился до сержанта в должности </a:t>
            </a:r>
            <a:r>
              <a:rPr lang="ru-RU" u="sng" dirty="0" smtClean="0">
                <a:solidFill>
                  <a:schemeClr val="bg1"/>
                </a:solidFill>
                <a:hlinkClick r:id="rId2"/>
              </a:rPr>
              <a:t>зам.ком</a:t>
            </a:r>
            <a:r>
              <a:rPr lang="ru-RU" dirty="0" smtClean="0">
                <a:solidFill>
                  <a:schemeClr val="bg1"/>
                </a:solidFill>
              </a:rPr>
              <a:t> взвода штурмовой роты 5ой танковой бригады. Погиб в ночь с 12 на 13 декабря, выполняя боевое задание, верный присяге до конца. У Валеры остались мама Ирина </a:t>
            </a:r>
            <a:r>
              <a:rPr lang="ru-RU" dirty="0" err="1" smtClean="0">
                <a:solidFill>
                  <a:schemeClr val="bg1"/>
                </a:solidFill>
              </a:rPr>
              <a:t>Бенадасовна</a:t>
            </a:r>
            <a:r>
              <a:rPr lang="ru-RU" dirty="0" smtClean="0">
                <a:solidFill>
                  <a:schemeClr val="bg1"/>
                </a:solidFill>
              </a:rPr>
              <a:t>, сын Александр, брат Владимир, сестренка Татьяна.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3w5ZXOO1XnchHxhyiVSWupZDJhAS69Pf7GOlqTa_eDSJpPsG7qC8Fds4BmzknY_NK3ThvRO87kplmJ6s2ns1nYRE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714876" y="273051"/>
            <a:ext cx="3539627" cy="487804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971924" cy="1162050"/>
          </a:xfrm>
        </p:spPr>
        <p:txBody>
          <a:bodyPr/>
          <a:lstStyle/>
          <a:p>
            <a:r>
              <a:rPr lang="ru-RU" dirty="0" err="1" smtClean="0"/>
              <a:t>Ладыженский</a:t>
            </a:r>
            <a:r>
              <a:rPr lang="ru-RU" dirty="0" smtClean="0"/>
              <a:t> Владислав Антонович</a:t>
            </a:r>
            <a:br>
              <a:rPr lang="ru-RU" dirty="0" smtClean="0"/>
            </a:br>
            <a:r>
              <a:rPr lang="ru-RU" dirty="0" smtClean="0"/>
              <a:t>17.12.1996-27.11.2024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829048" cy="460216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Владислав Антонович </a:t>
            </a:r>
            <a:r>
              <a:rPr lang="ru-RU" dirty="0" err="1" smtClean="0">
                <a:solidFill>
                  <a:schemeClr val="bg1"/>
                </a:solidFill>
              </a:rPr>
              <a:t>Ладыженский</a:t>
            </a:r>
            <a:r>
              <a:rPr lang="ru-RU" dirty="0" smtClean="0">
                <a:solidFill>
                  <a:schemeClr val="bg1"/>
                </a:solidFill>
              </a:rPr>
              <a:t> родился  17 декабря 1996 г. в селе Сосново-Озерское Еравнинского района, старшим сыном Антона Геннадиевича и Светланы Георгиевны </a:t>
            </a:r>
            <a:r>
              <a:rPr lang="ru-RU" dirty="0" err="1" smtClean="0">
                <a:solidFill>
                  <a:schemeClr val="bg1"/>
                </a:solidFill>
              </a:rPr>
              <a:t>Ладыженских</a:t>
            </a:r>
            <a:r>
              <a:rPr lang="ru-RU" dirty="0" smtClean="0">
                <a:solidFill>
                  <a:schemeClr val="bg1"/>
                </a:solidFill>
              </a:rPr>
              <a:t>. В 2004 году пошел в первый класс СОСОШ-1. Со школьной скамьи занимался спортом - футболом, боксом, легкой атлетикой. Являлся многократным чемпионом и призером районных соревнований по борьбе и легкой атлетике. В.А. </a:t>
            </a:r>
            <a:r>
              <a:rPr lang="ru-RU" dirty="0" err="1" smtClean="0">
                <a:solidFill>
                  <a:schemeClr val="bg1"/>
                </a:solidFill>
              </a:rPr>
              <a:t>Ладыженский</a:t>
            </a:r>
            <a:r>
              <a:rPr lang="ru-RU" dirty="0" smtClean="0">
                <a:solidFill>
                  <a:schemeClr val="bg1"/>
                </a:solidFill>
              </a:rPr>
              <a:t> был добрым, позитивным человеком. У Владислава Антоновича было очень много друзей, его все любили и уважали.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 2015 году проходил срочную службу в Чите в должности ефрейтора. В 2016 году перевелся в 11 бригаду ОДШБР в Сосновом Бору, где подписал контракт и продолжил службу. После окончания контракта женился на </a:t>
            </a:r>
            <a:r>
              <a:rPr lang="ru-RU" dirty="0" err="1" smtClean="0">
                <a:solidFill>
                  <a:schemeClr val="bg1"/>
                </a:solidFill>
              </a:rPr>
              <a:t>Туяне</a:t>
            </a:r>
            <a:r>
              <a:rPr lang="ru-RU" dirty="0" smtClean="0">
                <a:solidFill>
                  <a:schemeClr val="bg1"/>
                </a:solidFill>
              </a:rPr>
              <a:t> Александровне, в браке родились двое детей - сын Александр и дочь Екатерина.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Переехал в родное село Сосново-Озерское и устроился на работу в </a:t>
            </a:r>
            <a:r>
              <a:rPr lang="ru-RU" dirty="0" err="1" smtClean="0">
                <a:solidFill>
                  <a:schemeClr val="bg1"/>
                </a:solidFill>
              </a:rPr>
              <a:t>Авиалесоохрану</a:t>
            </a:r>
            <a:r>
              <a:rPr lang="ru-RU" dirty="0" smtClean="0">
                <a:solidFill>
                  <a:schemeClr val="bg1"/>
                </a:solidFill>
              </a:rPr>
              <a:t> - освоил специальность парашютиста. Владислав Антонович был заботливым сыном, мужем, отцом. Родители всегда им очень гордились.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 2022 году был мобилизован и направлен в зону проведения специальной военной операции на территории Украины. 18 ноября 2024 года в составе взвода отправился на боевое задание. 27 ноября 2024 года гвардии ефрейтор </a:t>
            </a:r>
            <a:r>
              <a:rPr lang="ru-RU" dirty="0" err="1" smtClean="0">
                <a:solidFill>
                  <a:schemeClr val="bg1"/>
                </a:solidFill>
              </a:rPr>
              <a:t>Ладыженский</a:t>
            </a:r>
            <a:r>
              <a:rPr lang="ru-RU" dirty="0" smtClean="0">
                <a:solidFill>
                  <a:schemeClr val="bg1"/>
                </a:solidFill>
              </a:rPr>
              <a:t> Владислав Антонович погиб при исполнении воинского долга.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У Владислава Антоновича остались супруга </a:t>
            </a:r>
            <a:r>
              <a:rPr lang="ru-RU" dirty="0" err="1" smtClean="0">
                <a:solidFill>
                  <a:schemeClr val="bg1"/>
                </a:solidFill>
              </a:rPr>
              <a:t>Туяна</a:t>
            </a:r>
            <a:r>
              <a:rPr lang="ru-RU" dirty="0" smtClean="0">
                <a:solidFill>
                  <a:schemeClr val="bg1"/>
                </a:solidFill>
              </a:rPr>
              <a:t> Александровна, дочь Екатерина, сын Александр, отец Антон Геннадиевич, мать Светлана Георгиевна, сестры Кристина и Ангелина, братья Валерий и Егор.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UOZUbA9ZR_ketZoua0C9MwP8LAKhgCo0dwjvLrg6mv_drH5A5vSsEigUN2XZkuUmOJ5JAo4T8taMQAzLpOT4OB6J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847630" y="273050"/>
            <a:ext cx="3492103" cy="46561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971924" cy="1162050"/>
          </a:xfrm>
        </p:spPr>
        <p:txBody>
          <a:bodyPr/>
          <a:lstStyle/>
          <a:p>
            <a:r>
              <a:rPr lang="ru-RU" dirty="0" err="1" smtClean="0"/>
              <a:t>Лапшаков</a:t>
            </a:r>
            <a:r>
              <a:rPr lang="ru-RU" dirty="0" smtClean="0"/>
              <a:t> Иван Алексеевич</a:t>
            </a:r>
            <a:br>
              <a:rPr lang="ru-RU" dirty="0" smtClean="0"/>
            </a:br>
            <a:r>
              <a:rPr lang="ru-RU" dirty="0" smtClean="0"/>
              <a:t>15.07.2004-27.12.2024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4043362" cy="460216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Иван Алексеевич </a:t>
            </a:r>
            <a:r>
              <a:rPr lang="ru-RU" dirty="0" err="1" smtClean="0">
                <a:solidFill>
                  <a:schemeClr val="bg1"/>
                </a:solidFill>
              </a:rPr>
              <a:t>Лапшаков</a:t>
            </a:r>
            <a:r>
              <a:rPr lang="ru-RU" dirty="0" smtClean="0">
                <a:solidFill>
                  <a:schemeClr val="bg1"/>
                </a:solidFill>
              </a:rPr>
              <a:t> родился 15 июля 2004 года в селе </a:t>
            </a:r>
            <a:r>
              <a:rPr lang="ru-RU" dirty="0" err="1" smtClean="0">
                <a:solidFill>
                  <a:schemeClr val="bg1"/>
                </a:solidFill>
              </a:rPr>
              <a:t>Укыр</a:t>
            </a:r>
            <a:r>
              <a:rPr lang="ru-RU" dirty="0" smtClean="0">
                <a:solidFill>
                  <a:schemeClr val="bg1"/>
                </a:solidFill>
              </a:rPr>
              <a:t> Еравнинского района Республики Бурятия. В 2011 году он пошел в первый класс </a:t>
            </a:r>
            <a:r>
              <a:rPr lang="ru-RU" dirty="0" err="1" smtClean="0">
                <a:solidFill>
                  <a:schemeClr val="bg1"/>
                </a:solidFill>
              </a:rPr>
              <a:t>Сосново-Озерской</a:t>
            </a:r>
            <a:r>
              <a:rPr lang="ru-RU" dirty="0" smtClean="0">
                <a:solidFill>
                  <a:schemeClr val="bg1"/>
                </a:solidFill>
              </a:rPr>
              <a:t> средней общеобразовательной школы №2. Уже во втором классе, будучи еще ребенком, Иван принял решение заниматься боксом. Он участвовал во многих соревнованиях, где неоднократно занимал призовые места. В 2015 году Иван занял первое место на открытом первенстве Еравнинского района по боксу. Также он являлся трехкратным призером Республики Бурятия, чемпионом </a:t>
            </a:r>
            <a:r>
              <a:rPr lang="ru-RU" dirty="0" err="1" smtClean="0">
                <a:solidFill>
                  <a:schemeClr val="bg1"/>
                </a:solidFill>
              </a:rPr>
              <a:t>Хоринского</a:t>
            </a:r>
            <a:r>
              <a:rPr lang="ru-RU" dirty="0" smtClean="0">
                <a:solidFill>
                  <a:schemeClr val="bg1"/>
                </a:solidFill>
              </a:rPr>
              <a:t> и </a:t>
            </a:r>
            <a:r>
              <a:rPr lang="ru-RU" dirty="0" err="1" smtClean="0">
                <a:solidFill>
                  <a:schemeClr val="bg1"/>
                </a:solidFill>
              </a:rPr>
              <a:t>Кижингинского</a:t>
            </a:r>
            <a:r>
              <a:rPr lang="ru-RU" dirty="0" smtClean="0">
                <a:solidFill>
                  <a:schemeClr val="bg1"/>
                </a:solidFill>
              </a:rPr>
              <a:t> районов Забайкальского края, а также участником международных соревнований в Монголии.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 2021 году Иван окончил </a:t>
            </a:r>
            <a:r>
              <a:rPr lang="ru-RU" dirty="0" err="1" smtClean="0">
                <a:solidFill>
                  <a:schemeClr val="bg1"/>
                </a:solidFill>
              </a:rPr>
              <a:t>Сосново-Озерскую</a:t>
            </a:r>
            <a:r>
              <a:rPr lang="ru-RU" dirty="0" smtClean="0">
                <a:solidFill>
                  <a:schemeClr val="bg1"/>
                </a:solidFill>
              </a:rPr>
              <a:t> среднюю школу №2. Он был добрым, отзывчивым и целеустремленным человеком, всегда готовым прийти на помощь в трудные минуты. После окончания школы Иван поступил в Бурятский аграрный колледж имени </a:t>
            </a:r>
            <a:r>
              <a:rPr lang="ru-RU" dirty="0" err="1" smtClean="0">
                <a:solidFill>
                  <a:schemeClr val="bg1"/>
                </a:solidFill>
              </a:rPr>
              <a:t>Ербанова</a:t>
            </a:r>
            <a:r>
              <a:rPr lang="ru-RU" dirty="0" smtClean="0">
                <a:solidFill>
                  <a:schemeClr val="bg1"/>
                </a:solidFill>
              </a:rPr>
              <a:t>. Однако, не окончив колледж, он принял мужественное и отважное решение встать на защиту своей Родины.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27 августа 2024 года Иван Алексеевич заключил контракт с войсковой частью №32364 и служил в 11-й отдельной десантной штурмовой бригаде. После боевой подготовки был направлен в зону специальной военной операции, где начал свой боевой путь в качестве рядового. В ходе выполнения служебного долга 27 декабря 2024 года в населённом пункте </a:t>
            </a:r>
            <a:r>
              <a:rPr lang="ru-RU" dirty="0" err="1" smtClean="0">
                <a:solidFill>
                  <a:schemeClr val="bg1"/>
                </a:solidFill>
              </a:rPr>
              <a:t>Мартыновка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Лапшаков</a:t>
            </a:r>
            <a:r>
              <a:rPr lang="ru-RU" dirty="0" smtClean="0">
                <a:solidFill>
                  <a:schemeClr val="bg1"/>
                </a:solidFill>
              </a:rPr>
              <a:t> Иван Алексеевич трагически погиб.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Для всех родных и близких он навсегда останется примером мужества и отваги. У Ивана остались мама Ольга Николаевна </a:t>
            </a:r>
            <a:r>
              <a:rPr lang="ru-RU" dirty="0" err="1" smtClean="0">
                <a:solidFill>
                  <a:schemeClr val="bg1"/>
                </a:solidFill>
              </a:rPr>
              <a:t>Байбородина</a:t>
            </a:r>
            <a:r>
              <a:rPr lang="ru-RU" dirty="0" smtClean="0">
                <a:solidFill>
                  <a:schemeClr val="bg1"/>
                </a:solidFill>
              </a:rPr>
              <a:t>, отец Алексей Георгиевич </a:t>
            </a:r>
            <a:r>
              <a:rPr lang="ru-RU" dirty="0" err="1" smtClean="0">
                <a:solidFill>
                  <a:schemeClr val="bg1"/>
                </a:solidFill>
              </a:rPr>
              <a:t>Лапшаков</a:t>
            </a:r>
            <a:r>
              <a:rPr lang="ru-RU" dirty="0" smtClean="0">
                <a:solidFill>
                  <a:schemeClr val="bg1"/>
                </a:solidFill>
              </a:rPr>
              <a:t> и сестры Татьяна и Мария.</a:t>
            </a:r>
          </a:p>
          <a:p>
            <a:endParaRPr lang="ru-RU" spc="300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Wa-ocHwcS4EILOWHdHwEueuJ9f_I0uR7U-CwrHOSM4gEmpl9wxL_E8Z27AjPgzjme-u-aj3crjmE5Wb6YuV30ri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128848" y="273050"/>
            <a:ext cx="3649632" cy="515621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900486" cy="1162050"/>
          </a:xfrm>
        </p:spPr>
        <p:txBody>
          <a:bodyPr/>
          <a:lstStyle/>
          <a:p>
            <a:r>
              <a:rPr lang="ru-RU" dirty="0" smtClean="0"/>
              <a:t>Ларионов Егор Дмитриевич</a:t>
            </a:r>
            <a:br>
              <a:rPr lang="ru-RU" dirty="0" smtClean="0"/>
            </a:br>
            <a:r>
              <a:rPr lang="ru-RU" dirty="0" smtClean="0"/>
              <a:t>30.11.2002-09.11.2024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4114800" cy="46021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Ларионов Егор Дмитриевич родился 30 ноября 2002 года в с.Сосново-Озерское Еравнинского района Республики Бурятия.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 2009  году пошёл в первый класс </a:t>
            </a:r>
            <a:r>
              <a:rPr lang="ru-RU" dirty="0" err="1" smtClean="0">
                <a:solidFill>
                  <a:schemeClr val="bg1"/>
                </a:solidFill>
              </a:rPr>
              <a:t>Сосново-Озерской</a:t>
            </a:r>
            <a:r>
              <a:rPr lang="ru-RU" dirty="0" smtClean="0">
                <a:solidFill>
                  <a:schemeClr val="bg1"/>
                </a:solidFill>
              </a:rPr>
              <a:t> школы №2. Был неугомонным, непоседливым, активным весёлым мальчишкой. Окончил школу в 2020 году и зимой этого же года ушёл служить в армию. Отслужив срочную службу, заключил контракт с Министерством обороны РФ. Такое решение Егор принял ещё будучи учеником девятого класса. Он знал, что свяжет свою судьбу с Российской Армией. Егор отдал почти четыре года своей службы войскам радиационной, химической, биологической защиты 26полка войсковой части в посёлке </a:t>
            </a:r>
            <a:r>
              <a:rPr lang="ru-RU" dirty="0" err="1" smtClean="0">
                <a:solidFill>
                  <a:schemeClr val="bg1"/>
                </a:solidFill>
              </a:rPr>
              <a:t>Онохой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Заиграевского</a:t>
            </a:r>
            <a:r>
              <a:rPr lang="ru-RU" dirty="0" smtClean="0">
                <a:solidFill>
                  <a:schemeClr val="bg1"/>
                </a:solidFill>
              </a:rPr>
              <a:t> района Республики Бурятия.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Егор всегда был жизнерадостным, целеустремлённым, упрямым, не боялся трудностей, всегда твёрдо шёл к цели.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09 ноября 2024 года гвардии ефрейтор Ларионов Егор Дмитриевич погиб при исполнении боевого задания в Курской области, пытаясь защитить свою страну от вражеских захватчиков.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10 ноября звонок сослуживцев Егора разделил жизнь его родных на до и после. У него остались мама Елена Александровна, брат Иван, отчим, бабушка, тёти.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Fl8WcBKKEqsJCTu1MdresEOZInpdXeMycnqSww98xQHgWHPxuOi8C0D5dB2sy6OoQUwKDPaytxIRLe4kNpuMY100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000628" y="571480"/>
            <a:ext cx="3464685" cy="507209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971924" cy="1162050"/>
          </a:xfrm>
        </p:spPr>
        <p:txBody>
          <a:bodyPr/>
          <a:lstStyle/>
          <a:p>
            <a:r>
              <a:rPr lang="ru-RU" dirty="0" smtClean="0"/>
              <a:t>Максимов Никита Юрьевич</a:t>
            </a:r>
            <a:br>
              <a:rPr lang="ru-RU" dirty="0" smtClean="0"/>
            </a:br>
            <a:r>
              <a:rPr lang="ru-RU" dirty="0" smtClean="0"/>
              <a:t>10.06.1997-01.07.2024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829048" cy="46021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Максимов Никита Юрьевич родился 10 июня 1997 года в селе Сосново-Озерское Еравнинского района, по адресу ул. Первомайская, д. 35. Он был третьим ребенком в семье.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Никита посещал детский сад, затем обучался в </a:t>
            </a:r>
            <a:r>
              <a:rPr lang="ru-RU" dirty="0" err="1" smtClean="0">
                <a:solidFill>
                  <a:schemeClr val="bg1"/>
                </a:solidFill>
              </a:rPr>
              <a:t>Сосново-Озерской</a:t>
            </a:r>
            <a:r>
              <a:rPr lang="ru-RU" dirty="0" smtClean="0">
                <a:solidFill>
                  <a:schemeClr val="bg1"/>
                </a:solidFill>
              </a:rPr>
              <a:t> средней общеобразовательной школе №2. После окончания школы продолжил обучение в лицее №24 города Улан-Удэ.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Всегда веселый, трудолюбивый и позитивный, Никита был душой компании. У него остались мама, Петрова Ирина </a:t>
            </a:r>
            <a:r>
              <a:rPr lang="ru-RU" dirty="0" err="1" smtClean="0">
                <a:solidFill>
                  <a:schemeClr val="bg1"/>
                </a:solidFill>
              </a:rPr>
              <a:t>Неждановна</a:t>
            </a:r>
            <a:r>
              <a:rPr lang="ru-RU" dirty="0" smtClean="0">
                <a:solidFill>
                  <a:schemeClr val="bg1"/>
                </a:solidFill>
              </a:rPr>
              <a:t>, и две старшие сестры, Ольга и Светлана. Последние годы Никита проживал с матерью в городе Сосновый Бор.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Добрый и заботливый, Никита увлекался рыбалкой и любил животных.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2023 году Никита, движимый чувством долга, отправился добровольцем на СВО, заключив контракт о прохождении военной службы. Он выполнял боевые задачи на территории Херсонской и Запорожской областей, Луганской и Донецкой Народных Республик.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30 октября 2023 года во время обороны лесополосы "Клавиатура", проявив мужество и отвагу, Никита лично уничтожил вражеский разведывательный </a:t>
            </a:r>
            <a:r>
              <a:rPr lang="ru-RU" dirty="0" err="1" smtClean="0">
                <a:solidFill>
                  <a:schemeClr val="bg1"/>
                </a:solidFill>
              </a:rPr>
              <a:t>беспилотник</a:t>
            </a:r>
            <a:r>
              <a:rPr lang="ru-RU" dirty="0" smtClean="0">
                <a:solidFill>
                  <a:schemeClr val="bg1"/>
                </a:solidFill>
              </a:rPr>
              <a:t>. За героизм, проявленный при исполнении воинского долга, гвардии рядовой Максимов Никита Юрьевич был представлен к награждению ведомственной наградой.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4 июля 2024 года пришла трагическая весть – Никита погиб. Его опознали сослуживцы и командир штурмовой бригады.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Никита Максимов навсегда останется в наших сердцах героем, отважно защищавшим свою Родину. Светлая память о нем всегда будет жить в сердцах родных, близких и всех, кто его знал.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a8S0Bm66yzL0DuWrHeOXnZl7wT4cT8hhAMkpoGotv_A3Xmd0GqZZNzccRaWLz9fRR0QqChbTCwxxpefgNeRnZwck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09475" y="273050"/>
            <a:ext cx="3739788" cy="565626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686172" cy="1162050"/>
          </a:xfrm>
        </p:spPr>
        <p:txBody>
          <a:bodyPr/>
          <a:lstStyle/>
          <a:p>
            <a:r>
              <a:rPr lang="ru-RU" dirty="0" smtClean="0"/>
              <a:t>Маланов </a:t>
            </a:r>
            <a:r>
              <a:rPr lang="ru-RU" dirty="0" err="1" smtClean="0"/>
              <a:t>Бато-Далай</a:t>
            </a:r>
            <a:r>
              <a:rPr lang="ru-RU" dirty="0" smtClean="0"/>
              <a:t> </a:t>
            </a:r>
            <a:r>
              <a:rPr lang="ru-RU" dirty="0" err="1" smtClean="0"/>
              <a:t>Баирович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05.12.1999-20.06.2025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4329114" cy="4602163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Бато-Далай</a:t>
            </a:r>
            <a:r>
              <a:rPr lang="ru-RU" dirty="0" smtClean="0">
                <a:solidFill>
                  <a:schemeClr val="bg1"/>
                </a:solidFill>
              </a:rPr>
              <a:t> Маланов родился 5 декабря 1999 г. в с. Сосново-Озерское Еравнинского района в многодетной семье </a:t>
            </a:r>
            <a:r>
              <a:rPr lang="ru-RU" dirty="0" err="1" smtClean="0">
                <a:solidFill>
                  <a:schemeClr val="bg1"/>
                </a:solidFill>
              </a:rPr>
              <a:t>Баира</a:t>
            </a:r>
            <a:r>
              <a:rPr lang="ru-RU" dirty="0" smtClean="0">
                <a:solidFill>
                  <a:schemeClr val="bg1"/>
                </a:solidFill>
              </a:rPr>
              <a:t> Владимировича и Евгении Михайловны первым ребёнком. С 2 до 6 лет был воспитанником детского сада «Ласточка», затем поступил в 1 класс </a:t>
            </a:r>
            <a:r>
              <a:rPr lang="ru-RU" dirty="0" err="1" smtClean="0">
                <a:solidFill>
                  <a:schemeClr val="bg1"/>
                </a:solidFill>
              </a:rPr>
              <a:t>Сосново-Озерской</a:t>
            </a:r>
            <a:r>
              <a:rPr lang="ru-RU" dirty="0" smtClean="0">
                <a:solidFill>
                  <a:schemeClr val="bg1"/>
                </a:solidFill>
              </a:rPr>
              <a:t> средней школы № 1. За годы учёбы показал себя добросовестным, ответственным учеником, имел много друзей не только в классе, но и в школе. Принимал активное участие во всех мероприятиях школы и района, не раз поощрялся грамотами и дипломами. Был дружелюбным, коммуникабельным, отзывчивым человеком.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2016 году после окончания 10 класса поступил в Бурятский республиканский информационно-экономический техникум на специальность «повар-кондитер». За годы студенчества приобрёл много новых друзей. После окончания колледжа, летом 2019 года познакомился со своей будущей супругой </a:t>
            </a:r>
            <a:r>
              <a:rPr lang="ru-RU" dirty="0" err="1" smtClean="0">
                <a:solidFill>
                  <a:schemeClr val="bg1"/>
                </a:solidFill>
              </a:rPr>
              <a:t>Аюной</a:t>
            </a:r>
            <a:r>
              <a:rPr lang="ru-RU" dirty="0" smtClean="0">
                <a:solidFill>
                  <a:schemeClr val="bg1"/>
                </a:solidFill>
              </a:rPr>
              <a:t>. Зимой этого же года был призван на срочную службу в г. Чита, затем был переведён в 37-ую мотострелковую бригаду в г. Кяхта. В 2020 году </a:t>
            </a:r>
            <a:r>
              <a:rPr lang="ru-RU" dirty="0" err="1" smtClean="0">
                <a:solidFill>
                  <a:schemeClr val="bg1"/>
                </a:solidFill>
              </a:rPr>
              <a:t>Бато-Далай</a:t>
            </a:r>
            <a:r>
              <a:rPr lang="ru-RU" dirty="0" smtClean="0">
                <a:solidFill>
                  <a:schemeClr val="bg1"/>
                </a:solidFill>
              </a:rPr>
              <a:t> подписал контракт с Министерством обороны РФ. В декабре 2020 года у семьи Малановых родилась старшая дочь, затем в 2023 году – сын.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err="1" smtClean="0">
                <a:solidFill>
                  <a:schemeClr val="bg1"/>
                </a:solidFill>
              </a:rPr>
              <a:t>Бато-Далай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Баирович</a:t>
            </a:r>
            <a:r>
              <a:rPr lang="ru-RU" dirty="0" smtClean="0">
                <a:solidFill>
                  <a:schemeClr val="bg1"/>
                </a:solidFill>
              </a:rPr>
              <a:t> с самого начала специальной военной операции был в зоне боевых действий. Во время выполнения боевых задач был дважды ранен. После реабилитации верный </a:t>
            </a:r>
            <a:r>
              <a:rPr lang="ru-RU" dirty="0" err="1" smtClean="0">
                <a:solidFill>
                  <a:schemeClr val="bg1"/>
                </a:solidFill>
              </a:rPr>
              <a:t>сыновьему</a:t>
            </a:r>
            <a:r>
              <a:rPr lang="ru-RU" dirty="0" smtClean="0">
                <a:solidFill>
                  <a:schemeClr val="bg1"/>
                </a:solidFill>
              </a:rPr>
              <a:t> долгу, верный боевым товарищам снова возвращался в строй.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За доблестную службу, за мужество был награждён медалью «За отвагу» 19.12.2023 года, медалью «Участнику специальной военной операции».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8 апреля 2025 года за боевые заслуги досрочно получил звание «Старший лейтенант».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err="1" smtClean="0">
                <a:solidFill>
                  <a:schemeClr val="bg1"/>
                </a:solidFill>
              </a:rPr>
              <a:t>Бато</a:t>
            </a:r>
            <a:r>
              <a:rPr lang="ru-RU" dirty="0" smtClean="0">
                <a:solidFill>
                  <a:schemeClr val="bg1"/>
                </a:solidFill>
              </a:rPr>
              <a:t> был душевным, отзывчивым и порядочным человеком. Искренне любил свою семью, почитал старших, с особой теплотой относился к родителям, к брату и сёстрам. Дорожил дружбой с товарищами, был верным присяге и избранному пути.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20 июня 2025 года </a:t>
            </a:r>
            <a:r>
              <a:rPr lang="ru-RU" dirty="0" err="1" smtClean="0">
                <a:solidFill>
                  <a:schemeClr val="bg1"/>
                </a:solidFill>
              </a:rPr>
              <a:t>Бато-Далай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Баирович</a:t>
            </a:r>
            <a:r>
              <a:rPr lang="ru-RU" dirty="0" smtClean="0">
                <a:solidFill>
                  <a:schemeClr val="bg1"/>
                </a:solidFill>
              </a:rPr>
              <a:t> трагически погиб при выполнении боевой задачи. Утрату нашу не измерить ни словами, ни слезами. У </a:t>
            </a:r>
            <a:r>
              <a:rPr lang="ru-RU" dirty="0" err="1" smtClean="0">
                <a:solidFill>
                  <a:schemeClr val="bg1"/>
                </a:solidFill>
              </a:rPr>
              <a:t>Бато</a:t>
            </a:r>
            <a:r>
              <a:rPr lang="ru-RU" dirty="0" smtClean="0">
                <a:solidFill>
                  <a:schemeClr val="bg1"/>
                </a:solidFill>
              </a:rPr>
              <a:t> остались любящая супруга, двое детей, мама, четверо сестёр, брат и племянница.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Скорбим вместе с родными и близкими о безвозвратной утрате.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C2NIEnQHjHFBWZdJdkPhuM7Vkce_vYT-Uyg63UXi2Jdd_IDOL7LEF3F_fjVf1Dqabv2aT5mm2C1LcF3iRCan-rsC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919676" y="273050"/>
            <a:ext cx="3867166" cy="5513404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Минеев Иван Владимирович</a:t>
            </a:r>
            <a:br>
              <a:rPr lang="ru-RU" dirty="0" smtClean="0"/>
            </a:br>
            <a:r>
              <a:rPr lang="ru-RU" dirty="0" smtClean="0"/>
              <a:t>03.09.1979-06.10.2025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400420" cy="460216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Иван Минеев пал смертью храбрых, выполняя воинский подвиг. Ему было - 46 лет</a:t>
            </a:r>
            <a:r>
              <a:rPr lang="ru-RU" smtClean="0">
                <a:solidFill>
                  <a:schemeClr val="bg1"/>
                </a:solidFill>
              </a:rPr>
              <a:t>. 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Он окончил 9 классов </a:t>
            </a:r>
            <a:r>
              <a:rPr lang="ru-RU" dirty="0" err="1" smtClean="0">
                <a:solidFill>
                  <a:schemeClr val="bg1"/>
                </a:solidFill>
              </a:rPr>
              <a:t>Сосново-Озерской</a:t>
            </a:r>
            <a:r>
              <a:rPr lang="ru-RU" dirty="0" smtClean="0">
                <a:solidFill>
                  <a:schemeClr val="bg1"/>
                </a:solidFill>
              </a:rPr>
              <a:t> СОШ №2. Поступил в СПТУ, где получил профессии тракториста-машиниста и водителя.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1997 г. был призван на службу в ряды Российской армии.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2000 г. встреча с будущей женой Ириной определила его дальнейшее место жительства в </a:t>
            </a:r>
            <a:r>
              <a:rPr lang="ru-RU" dirty="0" err="1" smtClean="0">
                <a:solidFill>
                  <a:schemeClr val="bg1"/>
                </a:solidFill>
              </a:rPr>
              <a:t>Кыринском</a:t>
            </a:r>
            <a:r>
              <a:rPr lang="ru-RU" dirty="0" smtClean="0">
                <a:solidFill>
                  <a:schemeClr val="bg1"/>
                </a:solidFill>
              </a:rPr>
              <a:t> районе,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с. Мордой, позже в с. Кыра Забайкальского края.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Иван Владимирович трудился машинистом бульдозера в артели старателей "</a:t>
            </a:r>
            <a:r>
              <a:rPr lang="ru-RU" dirty="0" err="1" smtClean="0">
                <a:solidFill>
                  <a:schemeClr val="bg1"/>
                </a:solidFill>
              </a:rPr>
              <a:t>Бальджа</a:t>
            </a:r>
            <a:r>
              <a:rPr lang="ru-RU" dirty="0" smtClean="0">
                <a:solidFill>
                  <a:schemeClr val="bg1"/>
                </a:solidFill>
              </a:rPr>
              <a:t>", работал на золоторудных приисках вахтовым методом.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сентябре 2022 г. был мобилизован на СВО.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Награжден медалями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- участника специальной военной операции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- медалью "Жукова"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- орденом Мужества посмертно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Скорбим вместе с родными и близкими о безвозвратной утрате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VGNDwzqrwc8BTU3EoBU-RQYWhrKylPbC2PqVDv3qO9DK-isu9qG4cN63R7ZSwF0hinSoOoPAHQRxWhtJfT946jul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936007" y="273050"/>
            <a:ext cx="4389835" cy="585311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614734" cy="1162050"/>
          </a:xfrm>
        </p:spPr>
        <p:txBody>
          <a:bodyPr>
            <a:normAutofit/>
          </a:bodyPr>
          <a:lstStyle/>
          <a:p>
            <a:r>
              <a:rPr lang="ru-RU" dirty="0" smtClean="0"/>
              <a:t>Минеев Игорь Андреевич</a:t>
            </a:r>
            <a:br>
              <a:rPr lang="ru-RU" dirty="0" smtClean="0"/>
            </a:br>
            <a:r>
              <a:rPr lang="ru-RU" dirty="0" smtClean="0"/>
              <a:t>09.09.1989-22.12.2025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471858" cy="4602163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Игорь Минеев родился 9 сентября 1989 года в семье Ольги Михайловны и Андрея Владимировича Минеевых. Всю свою жизнь он был верен родной земле, семье и долгу. Учился в </a:t>
            </a:r>
            <a:r>
              <a:rPr lang="ru-RU" dirty="0" err="1" smtClean="0">
                <a:solidFill>
                  <a:schemeClr val="bg1"/>
                </a:solidFill>
              </a:rPr>
              <a:t>Сосново-Озерской</a:t>
            </a:r>
            <a:r>
              <a:rPr lang="ru-RU" dirty="0" smtClean="0">
                <a:solidFill>
                  <a:schemeClr val="bg1"/>
                </a:solidFill>
              </a:rPr>
              <a:t> средней школе №2, где с детства проявлял трудолюбие, честность и отзывчивость.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После окончания 9 класса прошёл путь от  пекаря в  хлебопекарне Сосново-Озерского </a:t>
            </a:r>
            <a:r>
              <a:rPr lang="ru-RU" dirty="0" err="1" smtClean="0">
                <a:solidFill>
                  <a:schemeClr val="bg1"/>
                </a:solidFill>
              </a:rPr>
              <a:t>Рабкоопа</a:t>
            </a:r>
            <a:r>
              <a:rPr lang="ru-RU" dirty="0" smtClean="0">
                <a:solidFill>
                  <a:schemeClr val="bg1"/>
                </a:solidFill>
              </a:rPr>
              <a:t>  до  специалиста в сфере евроремонта в Улан-Удэ. С 2009 по 2010 гг. служил в рядах Вооружённых Сил Российской Федерации.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Вернулся в родное село в 2020 году. 22 сентября 2022 года Игорь Андреевич был мобилизован. На передовой проявил мужество, стойкость и героизм. За  проявленную доблесть и отвагу при защите страны был награждён медалью «За ратную доблесть» (14 февраля 2024 г.), за личное мужество — медалью «За отвагу», а 14 сентября 2025 года получил благодарность за высокие достижения в боевой подготовке.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Игорь Андреевич навсегда останется в памяти родных и близких как любящий сын, заботливый муж, надёжный брат и друг. У него остались: мама — Минеева Ольга Михайловна,  отец — Минеев Андрей Владимирович,  жена — </a:t>
            </a:r>
            <a:r>
              <a:rPr lang="ru-RU" dirty="0" err="1" smtClean="0">
                <a:solidFill>
                  <a:schemeClr val="bg1"/>
                </a:solidFill>
              </a:rPr>
              <a:t>Корнакова</a:t>
            </a:r>
            <a:r>
              <a:rPr lang="ru-RU" dirty="0" smtClean="0">
                <a:solidFill>
                  <a:schemeClr val="bg1"/>
                </a:solidFill>
              </a:rPr>
              <a:t> Оксана Прокопьевна, брат  Сергей и сестра Анастасия.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Скорбим вместе с родными и близкими о безвозвратной утрате.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We4FAhHC2uZW4HAh1VkBzuMW-WANIW59FDaDQCYYl7dLYscIG3rJ0Ziap4EqQPI6K7KuueiqF5qOijIQMaAJ4cK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29893" y="273050"/>
            <a:ext cx="4402063" cy="5853113"/>
          </a:xfr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Михалев Сергей Алексеевич</a:t>
            </a:r>
            <a:br>
              <a:rPr lang="ru-RU" dirty="0" smtClean="0"/>
            </a:br>
            <a:r>
              <a:rPr lang="ru-RU" dirty="0" smtClean="0"/>
              <a:t>13.10.2002-22.09.2025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686172" cy="460216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Сергей Алексеевич родился 13 октября 2002 года в селе Сосново-Озерское. С детства он отличался добротой, отзывчивостью и стремлением помогать окружающим. Учился в </a:t>
            </a:r>
            <a:r>
              <a:rPr lang="ru-RU" dirty="0" err="1" smtClean="0">
                <a:solidFill>
                  <a:schemeClr val="bg1"/>
                </a:solidFill>
              </a:rPr>
              <a:t>Сосново-Озерской</a:t>
            </a:r>
            <a:r>
              <a:rPr lang="ru-RU" dirty="0" smtClean="0">
                <a:solidFill>
                  <a:schemeClr val="bg1"/>
                </a:solidFill>
              </a:rPr>
              <a:t> средней общеобразовательной школе № 2, где зарекомендовал себя как инициативный, надёжный и душевный человек, всегда готовый поддержать одноклассников и учителей.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2024 году, руководствуясь чувством патриотизма и желанием защищать свою Родину, Сергей Алексеевич добровольно заключил контракт с Министерством обороны Российской Федерации и был направлен в зону боевых действий.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июне 2024 года получил ранение, после лечения снова вернулся в строй к своим боевым товарищам и выполнял поставленные командованием задачи.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22 сентября 2025 года в ходе специальной военной операции на территории Украины, ЛНР и ДНР, а также </a:t>
            </a:r>
            <a:r>
              <a:rPr lang="ru-RU" dirty="0" err="1" smtClean="0">
                <a:solidFill>
                  <a:schemeClr val="bg1"/>
                </a:solidFill>
              </a:rPr>
              <a:t>контртеррористической</a:t>
            </a:r>
            <a:r>
              <a:rPr lang="ru-RU" dirty="0" smtClean="0">
                <a:solidFill>
                  <a:schemeClr val="bg1"/>
                </a:solidFill>
              </a:rPr>
              <a:t> операции на территории Курской, Брянской и Белгородской областей  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гвардии матрос Михалёв Сергей Алексеевич, наводчик отделения (захвата) взвода (штурмовой) роты «Штурмовая В» войсковой части 30926 погиб при исполнении воинского долга.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Сослуживцы и друзья вспоминают его как человека с большим сердцем — искреннего, бескорыстного, верного и мужественного. Для родных он навсегда останется любящим сыном, заботливым братом и настоящим другом — светлым, скромным и добрым человеком с открытым взглядом и тёплой улыбкой.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У Сергея Алексеевича остались мать Михалёва Екатерина Александровна, отец Михалёв Алексей Иванович, братья Александр, Иван и сестра Дарья.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Скорбим вместе с родными и близкими о безвозвратной утрате.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gZ9uTj6yKBD6MSeHSqmS2kxKB7yoe5HmvKbv5Ij0XTSctQznRTCHYwEh5jYikLAJUGpBf5bc4oYXSIo5baNV91B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110440" y="559867"/>
            <a:ext cx="4576359" cy="4726521"/>
          </a:xfr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Намсараев</a:t>
            </a:r>
            <a:r>
              <a:rPr lang="ru-RU" dirty="0" smtClean="0"/>
              <a:t> </a:t>
            </a:r>
            <a:r>
              <a:rPr lang="ru-RU" dirty="0" err="1" smtClean="0"/>
              <a:t>Баир</a:t>
            </a:r>
            <a:r>
              <a:rPr lang="ru-RU" dirty="0" smtClean="0"/>
              <a:t> </a:t>
            </a:r>
            <a:r>
              <a:rPr lang="ru-RU" dirty="0" err="1" smtClean="0"/>
              <a:t>Ешидоржиевич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30.11.1979-24.10.2024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829048" cy="4602163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Намсараев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Баир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Ешидоржиевич</a:t>
            </a:r>
            <a:r>
              <a:rPr lang="ru-RU" dirty="0" smtClean="0">
                <a:solidFill>
                  <a:schemeClr val="bg1"/>
                </a:solidFill>
              </a:rPr>
              <a:t> родился 30 января 1979 года в селе Сосново-Озёрское Еравнинского района, третьим ребёнком в многодетной семье </a:t>
            </a:r>
            <a:r>
              <a:rPr lang="ru-RU" dirty="0" err="1" smtClean="0">
                <a:solidFill>
                  <a:schemeClr val="bg1"/>
                </a:solidFill>
              </a:rPr>
              <a:t>Еши-Доржи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Цыремпиловича</a:t>
            </a:r>
            <a:r>
              <a:rPr lang="ru-RU" dirty="0" smtClean="0">
                <a:solidFill>
                  <a:schemeClr val="bg1"/>
                </a:solidFill>
              </a:rPr>
              <a:t> и Даримы </a:t>
            </a:r>
            <a:r>
              <a:rPr lang="ru-RU" dirty="0" err="1" smtClean="0">
                <a:solidFill>
                  <a:schemeClr val="bg1"/>
                </a:solidFill>
              </a:rPr>
              <a:t>Галсановны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В 1985 году он поступил в первый класс </a:t>
            </a:r>
            <a:r>
              <a:rPr lang="ru-RU" dirty="0" err="1" smtClean="0">
                <a:solidFill>
                  <a:schemeClr val="bg1"/>
                </a:solidFill>
              </a:rPr>
              <a:t>Сосново-Озёрской</a:t>
            </a:r>
            <a:r>
              <a:rPr lang="ru-RU" dirty="0" smtClean="0">
                <a:solidFill>
                  <a:schemeClr val="bg1"/>
                </a:solidFill>
              </a:rPr>
              <a:t> средней школы № 1. После окончания 9 класса продолжил обучение в СПТУ-31, где получил специальность тракториста-машиниста широкого профиля.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1997 году </a:t>
            </a:r>
            <a:r>
              <a:rPr lang="ru-RU" dirty="0" err="1" smtClean="0">
                <a:solidFill>
                  <a:schemeClr val="bg1"/>
                </a:solidFill>
              </a:rPr>
              <a:t>Баир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Ешидоржиевич</a:t>
            </a:r>
            <a:r>
              <a:rPr lang="ru-RU" dirty="0" smtClean="0">
                <a:solidFill>
                  <a:schemeClr val="bg1"/>
                </a:solidFill>
              </a:rPr>
              <a:t> был призван в ряды Российской Армии, проходил службу в войсковой части «Сосновый бор».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Вернувшись в родную </a:t>
            </a:r>
            <a:r>
              <a:rPr lang="ru-RU" dirty="0" err="1" smtClean="0">
                <a:solidFill>
                  <a:schemeClr val="bg1"/>
                </a:solidFill>
              </a:rPr>
              <a:t>Еравну</a:t>
            </a:r>
            <a:r>
              <a:rPr lang="ru-RU" dirty="0" smtClean="0">
                <a:solidFill>
                  <a:schemeClr val="bg1"/>
                </a:solidFill>
              </a:rPr>
              <a:t>, создал семью и воспитал двух дочерей.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 2000 по 2021 год </a:t>
            </a:r>
            <a:r>
              <a:rPr lang="ru-RU" dirty="0" err="1" smtClean="0">
                <a:solidFill>
                  <a:schemeClr val="bg1"/>
                </a:solidFill>
              </a:rPr>
              <a:t>Баир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Ешидоржиевич</a:t>
            </a:r>
            <a:r>
              <a:rPr lang="ru-RU" dirty="0" smtClean="0">
                <a:solidFill>
                  <a:schemeClr val="bg1"/>
                </a:solidFill>
              </a:rPr>
              <a:t> посвятил себя работе парашютистом-пожарным в Забайкальской базе авиационной охраны лесов. Более двадцати лет он добросовестно охранял леса района и республики. За многолетний и самоотверженный труд был неоднократно отмечен наградами: Почётными грамотами Забайкальской авиабазы, Администрации АУ РБ «</a:t>
            </a:r>
            <a:r>
              <a:rPr lang="ru-RU" dirty="0" err="1" smtClean="0">
                <a:solidFill>
                  <a:schemeClr val="bg1"/>
                </a:solidFill>
              </a:rPr>
              <a:t>Авиалесоохрана</a:t>
            </a:r>
            <a:r>
              <a:rPr lang="ru-RU" dirty="0" smtClean="0">
                <a:solidFill>
                  <a:schemeClr val="bg1"/>
                </a:solidFill>
              </a:rPr>
              <a:t>», Народного Хурала Республики Бурятия, Главы муниципального образования «Северобайкальский район», а также Благодарственным письмом Забайкальской авиабазы. В 2021 году, выслужив необходимый стаж, вышел на заслуженный отдых.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Не привыкший к бездействию, </a:t>
            </a:r>
            <a:r>
              <a:rPr lang="ru-RU" dirty="0" err="1" smtClean="0">
                <a:solidFill>
                  <a:schemeClr val="bg1"/>
                </a:solidFill>
              </a:rPr>
              <a:t>Баир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Ешидоржиевич</a:t>
            </a:r>
            <a:r>
              <a:rPr lang="ru-RU" dirty="0" smtClean="0">
                <a:solidFill>
                  <a:schemeClr val="bg1"/>
                </a:solidFill>
              </a:rPr>
              <a:t> продолжил трудиться в строительной бригаде, внося значительный вклад в строительство жилых домов для жителей своего района.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2022 году, в рамках частичной мобилизации, был призван в городе Борзя и направлен в зону проведения специальной военной операции на территории Украины. За личное мужество и отвагу, проявленные при исполнении воинского долга, Указом Президента Российской Федерации от 27 мая 2023 года награждён медалью «За отвагу».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24 октября 2024 года гвардии ефрейтор, старший стрелок стрелкового батальона </a:t>
            </a:r>
            <a:r>
              <a:rPr lang="ru-RU" dirty="0" err="1" smtClean="0">
                <a:solidFill>
                  <a:schemeClr val="bg1"/>
                </a:solidFill>
              </a:rPr>
              <a:t>Намсараев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Баир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Ешидоржиевич</a:t>
            </a:r>
            <a:r>
              <a:rPr lang="ru-RU" dirty="0" smtClean="0">
                <a:solidFill>
                  <a:schemeClr val="bg1"/>
                </a:solidFill>
              </a:rPr>
              <a:t> героически погиб при выполнении боевого задания, верный воинской присяге, проявив мужество и стойкость.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Светлая память о </a:t>
            </a:r>
            <a:r>
              <a:rPr lang="ru-RU" dirty="0" err="1" smtClean="0">
                <a:solidFill>
                  <a:schemeClr val="bg1"/>
                </a:solidFill>
              </a:rPr>
              <a:t>Баире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Ешидоржиевиче</a:t>
            </a:r>
            <a:r>
              <a:rPr lang="ru-RU" dirty="0" smtClean="0">
                <a:solidFill>
                  <a:schemeClr val="bg1"/>
                </a:solidFill>
              </a:rPr>
              <a:t> навсегда останется в сердцах его дочерей </a:t>
            </a:r>
            <a:r>
              <a:rPr lang="ru-RU" dirty="0" err="1" smtClean="0">
                <a:solidFill>
                  <a:schemeClr val="bg1"/>
                </a:solidFill>
              </a:rPr>
              <a:t>Сарюны</a:t>
            </a:r>
            <a:r>
              <a:rPr lang="ru-RU" dirty="0" smtClean="0">
                <a:solidFill>
                  <a:schemeClr val="bg1"/>
                </a:solidFill>
              </a:rPr>
              <a:t> и </a:t>
            </a:r>
            <a:r>
              <a:rPr lang="ru-RU" dirty="0" err="1" smtClean="0">
                <a:solidFill>
                  <a:schemeClr val="bg1"/>
                </a:solidFill>
              </a:rPr>
              <a:t>Арюны</a:t>
            </a:r>
            <a:r>
              <a:rPr lang="ru-RU" dirty="0" smtClean="0">
                <a:solidFill>
                  <a:schemeClr val="bg1"/>
                </a:solidFill>
              </a:rPr>
              <a:t>, брата </a:t>
            </a:r>
            <a:r>
              <a:rPr lang="ru-RU" dirty="0" err="1" smtClean="0">
                <a:solidFill>
                  <a:schemeClr val="bg1"/>
                </a:solidFill>
              </a:rPr>
              <a:t>Жаргала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Ешидоржиевича</a:t>
            </a:r>
            <a:r>
              <a:rPr lang="ru-RU" dirty="0" smtClean="0">
                <a:solidFill>
                  <a:schemeClr val="bg1"/>
                </a:solidFill>
              </a:rPr>
              <a:t>, сестёр </a:t>
            </a:r>
            <a:r>
              <a:rPr lang="ru-RU" dirty="0" err="1" smtClean="0">
                <a:solidFill>
                  <a:schemeClr val="bg1"/>
                </a:solidFill>
              </a:rPr>
              <a:t>Цындымы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Ешидоржиевны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Эржены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Ешидоржиевны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Сэлмэг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Ешидоржиевны</a:t>
            </a:r>
            <a:r>
              <a:rPr lang="ru-RU" dirty="0" smtClean="0">
                <a:solidFill>
                  <a:schemeClr val="bg1"/>
                </a:solidFill>
              </a:rPr>
              <a:t>, внучки </a:t>
            </a:r>
            <a:r>
              <a:rPr lang="ru-RU" dirty="0" err="1" smtClean="0">
                <a:solidFill>
                  <a:schemeClr val="bg1"/>
                </a:solidFill>
              </a:rPr>
              <a:t>Номины</a:t>
            </a:r>
            <a:r>
              <a:rPr lang="ru-RU" dirty="0" smtClean="0">
                <a:solidFill>
                  <a:schemeClr val="bg1"/>
                </a:solidFill>
              </a:rPr>
              <a:t>, а также всех родных и близких. Он навсегда запомнится им добрым, отзывчивым, смелым и жизнерадостным человеком.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rhKhsjXTMTn7fGNCLiXPMpNtft_7BsSC7vldoMr2maLJhOzixbzn4Grl9XGXCbLhFbJORHA77bCLUeav4tyLDC2E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487862" y="865981"/>
            <a:ext cx="3286125" cy="46672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Панкратов Александр Сергеевич</a:t>
            </a:r>
            <a:br>
              <a:rPr lang="ru-RU" dirty="0" smtClean="0"/>
            </a:br>
            <a:r>
              <a:rPr lang="ru-RU" dirty="0" smtClean="0"/>
              <a:t>28.03.1999-11.05.2025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4257676" cy="46021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Панкратов Александр Сергеевич родился 28 марта 1999 г. в с. Сосново-Озерское Еравнинского района в многодетной семье  Сергея Николаевича Панкратова и Алены Александровны Карнауховой. Его старший брат Николай погиб в ходе проведения специальной военной операции на Украине 14 марта 2023 года. 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Александр учился в </a:t>
            </a:r>
            <a:r>
              <a:rPr lang="ru-RU" dirty="0" err="1" smtClean="0">
                <a:solidFill>
                  <a:schemeClr val="bg1"/>
                </a:solidFill>
              </a:rPr>
              <a:t>Сосново-Озерской</a:t>
            </a:r>
            <a:r>
              <a:rPr lang="ru-RU" dirty="0" smtClean="0">
                <a:solidFill>
                  <a:schemeClr val="bg1"/>
                </a:solidFill>
              </a:rPr>
              <a:t> средней школе №1. В школьные годы  увлекался спортом.  Был ведущим боксером Еравнинского района. Участвовал в международных соревнованиях. Имел много наград, являлся кандидатом в мастера спорта. После окончания 9 класса поступил в БРТС и ГХ, где получил среднее профессиональное образование, специальность повар-кондитер.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После окончания учебного заведения  пошел работать  в  Сосново-Озерское отделение </a:t>
            </a:r>
            <a:r>
              <a:rPr lang="ru-RU" dirty="0" err="1" smtClean="0">
                <a:solidFill>
                  <a:schemeClr val="bg1"/>
                </a:solidFill>
              </a:rPr>
              <a:t>Авиалесоохраны</a:t>
            </a:r>
            <a:r>
              <a:rPr lang="ru-RU" dirty="0" smtClean="0">
                <a:solidFill>
                  <a:schemeClr val="bg1"/>
                </a:solidFill>
              </a:rPr>
              <a:t> на должность парашютист-пожарный. Участвовал в тушении лесных пожаров на территории Республики Бурятия, Якутии, Иркутской области. Александр Сергеевич имел много грамот  и поощрений от руководства Забайкальской базы авиационной охраны лесов.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 ноябре 2022 г. был призван на срочную  военную службу в морскую пехоту в г. Владивосток.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После увольнения  со срочной службы  Александр Сергеевич  вернулся в свое родное село.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 декабре 2023 года заключил контракт с Министерством Обороны и  направился в зону СВО. Участвовал в самых ожесточенных боях, героически погиб при исполнении воинского долга.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У Александра остались отец  Сергей Николаевич, мать Алена Александровна, брат Игорь и   трое детей: Василиса, Варвара и Владислав.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Скорбим  вместе с родными и близкими о безвозвратной утрате.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1ZJ_750I_Pwj274T0Euf5CzJRMQ3zJQpaw68nu-Lhbql7y-TOCNqnK-PdNMCmNsqh18wVSZqV7_BrbFLhpos-tqn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000628" y="273051"/>
            <a:ext cx="3085408" cy="4618470"/>
          </a:xfr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Панкратов Николай Сергеевич</a:t>
            </a:r>
            <a:br>
              <a:rPr lang="ru-RU" dirty="0" smtClean="0"/>
            </a:br>
            <a:r>
              <a:rPr lang="ru-RU" dirty="0" smtClean="0"/>
              <a:t>22.04.1995 г.- 14.03.2023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Панкратов Николай Сергеевич родился 22 апреля 1995 года в с.Сосново Озерское Еравнинского района. Окончил </a:t>
            </a:r>
            <a:r>
              <a:rPr lang="ru-RU" dirty="0" err="1" smtClean="0">
                <a:solidFill>
                  <a:schemeClr val="bg1"/>
                </a:solidFill>
              </a:rPr>
              <a:t>Сосново-Озерскую</a:t>
            </a:r>
            <a:r>
              <a:rPr lang="ru-RU" dirty="0" smtClean="0">
                <a:solidFill>
                  <a:schemeClr val="bg1"/>
                </a:solidFill>
              </a:rPr>
              <a:t> школу № 1, занимался боксом.​ Имеются награды. В 2021 году работал в Еравнинском лесхозе, пожарным. Женат, остался сын.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Был добрым, жизнерадостным, общительным и отзывчивым. Всегда был готов прийти на помощь.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 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Погиб при исполнении воинского долга.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Помним! Скорбим!</a:t>
            </a:r>
          </a:p>
          <a:p>
            <a:endParaRPr lang="ru-RU" dirty="0"/>
          </a:p>
        </p:txBody>
      </p:sp>
      <p:pic>
        <p:nvPicPr>
          <p:cNvPr id="5" name="Содержимое 4" descr="FGfkkAx-e5xtJZgYyqnAmrbTnRWmeCzJNazLigmo-9_uX8w-XxNQF3ylgX9A8JoAvLjq8ZW1RZIo0c2Kp-JguyE_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5050" y="643731"/>
            <a:ext cx="5111750" cy="51117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614734" cy="1162050"/>
          </a:xfrm>
        </p:spPr>
        <p:txBody>
          <a:bodyPr/>
          <a:lstStyle/>
          <a:p>
            <a:r>
              <a:rPr lang="ru-RU" dirty="0" err="1" smtClean="0"/>
              <a:t>Папаев</a:t>
            </a:r>
            <a:r>
              <a:rPr lang="ru-RU" dirty="0" smtClean="0"/>
              <a:t> </a:t>
            </a:r>
            <a:r>
              <a:rPr lang="ru-RU" dirty="0" err="1" smtClean="0"/>
              <a:t>Аюр</a:t>
            </a:r>
            <a:r>
              <a:rPr lang="ru-RU" dirty="0" smtClean="0"/>
              <a:t> Сергеевич</a:t>
            </a:r>
            <a:br>
              <a:rPr lang="ru-RU" dirty="0" smtClean="0"/>
            </a:br>
            <a:r>
              <a:rPr lang="ru-RU" dirty="0" smtClean="0"/>
              <a:t>08.07.1992-23.07.2024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900486" cy="4602163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Папаев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Аюр</a:t>
            </a:r>
            <a:r>
              <a:rPr lang="ru-RU" dirty="0" smtClean="0">
                <a:solidFill>
                  <a:schemeClr val="bg1"/>
                </a:solidFill>
              </a:rPr>
              <a:t> Сергеевич, уроженец Еравнинского района, посмертно награжден Орденом Мужества за героизм, проявленный в ходе специальной военной операции. Государственную награду матери героя, </a:t>
            </a:r>
            <a:r>
              <a:rPr lang="ru-RU" dirty="0" err="1" smtClean="0">
                <a:solidFill>
                  <a:schemeClr val="bg1"/>
                </a:solidFill>
              </a:rPr>
              <a:t>Баирме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Бадмаевне</a:t>
            </a:r>
            <a:r>
              <a:rPr lang="ru-RU" dirty="0" smtClean="0">
                <a:solidFill>
                  <a:schemeClr val="bg1"/>
                </a:solidFill>
              </a:rPr>
              <a:t>, вручил глава района.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err="1" smtClean="0">
                <a:solidFill>
                  <a:schemeClr val="bg1"/>
                </a:solidFill>
              </a:rPr>
              <a:t>Аюр</a:t>
            </a:r>
            <a:r>
              <a:rPr lang="ru-RU" dirty="0" smtClean="0">
                <a:solidFill>
                  <a:schemeClr val="bg1"/>
                </a:solidFill>
              </a:rPr>
              <a:t> Сергеевич родился 8 июля 1992 года. С детства отличался активностью и целеустремленностью, увлекался спортом, принимал активное участие в жизни школы и района. В 2009 году окончил </a:t>
            </a:r>
            <a:r>
              <a:rPr lang="ru-RU" dirty="0" err="1" smtClean="0">
                <a:solidFill>
                  <a:schemeClr val="bg1"/>
                </a:solidFill>
              </a:rPr>
              <a:t>Сосново-Озерскую</a:t>
            </a:r>
            <a:r>
              <a:rPr lang="ru-RU" dirty="0" smtClean="0">
                <a:solidFill>
                  <a:schemeClr val="bg1"/>
                </a:solidFill>
              </a:rPr>
              <a:t> школу №1, затем получил специальность учителя физической культуры в Бурятском республиканском педагогическом колледже. Отслужив в рядах Российской армии, </a:t>
            </a:r>
            <a:r>
              <a:rPr lang="ru-RU" dirty="0" err="1" smtClean="0">
                <a:solidFill>
                  <a:schemeClr val="bg1"/>
                </a:solidFill>
              </a:rPr>
              <a:t>Аюр</a:t>
            </a:r>
            <a:r>
              <a:rPr lang="ru-RU" dirty="0" smtClean="0">
                <a:solidFill>
                  <a:schemeClr val="bg1"/>
                </a:solidFill>
              </a:rPr>
              <a:t> Сергеевич работал в школе, детском лагере, Центре детско-юношеского туризма и краеведения.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Истинный патриот своей страны, в 2022 году заключил контракт и отправился в зону СВО. За мужество и отвагу был награжден медалью «За воинскую доблесть». </a:t>
            </a:r>
            <a:r>
              <a:rPr lang="ru-RU" dirty="0" err="1" smtClean="0">
                <a:solidFill>
                  <a:schemeClr val="bg1"/>
                </a:solidFill>
              </a:rPr>
              <a:t>Аюр</a:t>
            </a:r>
            <a:r>
              <a:rPr lang="ru-RU" dirty="0" smtClean="0">
                <a:solidFill>
                  <a:schemeClr val="bg1"/>
                </a:solidFill>
              </a:rPr>
              <a:t> Сергеевич считал участие в военной операции долгом каждого мужчины. Он заботился о боевых товарищах, создавая для них достойные условия даже в самых сложных ситуациях.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ночь с 17 на 18 июля 2024 года, выполняя боевое задание, </a:t>
            </a:r>
            <a:r>
              <a:rPr lang="ru-RU" dirty="0" err="1" smtClean="0">
                <a:solidFill>
                  <a:schemeClr val="bg1"/>
                </a:solidFill>
              </a:rPr>
              <a:t>Аюр</a:t>
            </a:r>
            <a:r>
              <a:rPr lang="ru-RU" dirty="0" smtClean="0">
                <a:solidFill>
                  <a:schemeClr val="bg1"/>
                </a:solidFill>
              </a:rPr>
              <a:t> Сергеевич получил тяжелые ранения. 23 июля, после недели борьбы за жизнь, он скончался в госпитале им. Вишневского в Москве.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Орден Мужества – свидетельство героизма и самоотверженности </a:t>
            </a:r>
            <a:r>
              <a:rPr lang="ru-RU" dirty="0" err="1" smtClean="0">
                <a:solidFill>
                  <a:schemeClr val="bg1"/>
                </a:solidFill>
              </a:rPr>
              <a:t>Аюра</a:t>
            </a:r>
            <a:r>
              <a:rPr lang="ru-RU" dirty="0" smtClean="0">
                <a:solidFill>
                  <a:schemeClr val="bg1"/>
                </a:solidFill>
              </a:rPr>
              <a:t> Сергеевича, его верности воинскому долгу и преданности Родине. Светлая память о нем навсегда останется в сердцах родных, близких и всех, кто его знал.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-5411197118791681748_12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463568" y="273050"/>
            <a:ext cx="3903038" cy="54419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186238" cy="1162050"/>
          </a:xfrm>
        </p:spPr>
        <p:txBody>
          <a:bodyPr/>
          <a:lstStyle/>
          <a:p>
            <a:r>
              <a:rPr lang="ru-RU" dirty="0" err="1" smtClean="0"/>
              <a:t>Перхов</a:t>
            </a:r>
            <a:r>
              <a:rPr lang="ru-RU" dirty="0" smtClean="0"/>
              <a:t> Василий Александрович</a:t>
            </a:r>
            <a:br>
              <a:rPr lang="ru-RU" dirty="0" smtClean="0"/>
            </a:br>
            <a:r>
              <a:rPr lang="ru-RU" dirty="0" smtClean="0"/>
              <a:t>10.12.1993-01.04.2025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4329114" cy="4602163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Перхов</a:t>
            </a:r>
            <a:r>
              <a:rPr lang="ru-RU" dirty="0" smtClean="0">
                <a:solidFill>
                  <a:schemeClr val="bg1"/>
                </a:solidFill>
              </a:rPr>
              <a:t> Василий Александрович родился 10 декабря 1993 года в селе </a:t>
            </a:r>
            <a:r>
              <a:rPr lang="ru-RU" dirty="0" err="1" smtClean="0">
                <a:solidFill>
                  <a:schemeClr val="bg1"/>
                </a:solidFill>
              </a:rPr>
              <a:t>Ульдурга</a:t>
            </a:r>
            <a:r>
              <a:rPr lang="ru-RU" dirty="0" smtClean="0">
                <a:solidFill>
                  <a:schemeClr val="bg1"/>
                </a:solidFill>
              </a:rPr>
              <a:t> Еравнинского района Республики Бурятия.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 2001 году пошел в первый класс </a:t>
            </a:r>
            <a:r>
              <a:rPr lang="ru-RU" dirty="0" err="1" smtClean="0">
                <a:solidFill>
                  <a:schemeClr val="bg1"/>
                </a:solidFill>
              </a:rPr>
              <a:t>Эгитуйской</a:t>
            </a:r>
            <a:r>
              <a:rPr lang="ru-RU" dirty="0" smtClean="0">
                <a:solidFill>
                  <a:schemeClr val="bg1"/>
                </a:solidFill>
              </a:rPr>
              <a:t> средней общеобразовательной школы. С третьего класса начал заниматься боксом. Участвовал во многих соревнованиях, где неоднократно занимал призовые места. Рано потерял родителей, воспитывался у бабушки Черкасовой Любовь </a:t>
            </a:r>
            <a:r>
              <a:rPr lang="ru-RU" dirty="0" err="1" smtClean="0">
                <a:solidFill>
                  <a:schemeClr val="bg1"/>
                </a:solidFill>
              </a:rPr>
              <a:t>Карповны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 2011 году был призван в ряды Российской Армии, служил в г.Улан-Удэ, в войсковой части «Сосновый бор» в воздушно-десантных войсках. После службы начал трудовую деятельность вахтовым методом.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 2016 году создал семью с Оксаной Робертовной, воспитывали троих детей.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26 ноября 2022 года Василий Александрович заключил контракт на военную службу с войсковой частью № 46108, службу проходил в 11 отдельной десантной штурмовой бригаде. После боевой подготовки был направлен в зону проведения специальной военной операции на территории Украины, получил ранение. За храбрость и мужество, проявленные в ходе боевых действий, был представлен к награде медалями «За отвагу» и «Георгиевский крест».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 период прохождения реабилитации, 01 апреля 2025 года  гвардии рядовой </a:t>
            </a:r>
            <a:r>
              <a:rPr lang="ru-RU" dirty="0" err="1" smtClean="0">
                <a:solidFill>
                  <a:schemeClr val="bg1"/>
                </a:solidFill>
              </a:rPr>
              <a:t>Перхов</a:t>
            </a:r>
            <a:r>
              <a:rPr lang="ru-RU" dirty="0" smtClean="0">
                <a:solidFill>
                  <a:schemeClr val="bg1"/>
                </a:solidFill>
              </a:rPr>
              <a:t> Василий Александрович скоропостижно скончался.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Для родных и близких Василий был добрым, честным, отзывчивым, трудолюбивым человеком, который всегда готов был прийти на помощь. У Василия остались бабушка Любовь </a:t>
            </a:r>
            <a:r>
              <a:rPr lang="ru-RU" dirty="0" err="1" smtClean="0">
                <a:solidFill>
                  <a:schemeClr val="bg1"/>
                </a:solidFill>
              </a:rPr>
              <a:t>Карповна</a:t>
            </a:r>
            <a:r>
              <a:rPr lang="ru-RU" dirty="0" smtClean="0">
                <a:solidFill>
                  <a:schemeClr val="bg1"/>
                </a:solidFill>
              </a:rPr>
              <a:t>,  супруга Оксана Робертовна, дети Константин, Ирина, Елизавета, брат Артем, сестра Виктория.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6f2lCiRhBqSI9nioR71d0gvpGYS583NWeos6CQsYgw3pUnRQbSh5fTvyq2bGMOgj41xT5UYlBMq8HxB8H_K3pR2m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874868" y="273050"/>
            <a:ext cx="3911974" cy="516430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400552" cy="1162050"/>
          </a:xfrm>
        </p:spPr>
        <p:txBody>
          <a:bodyPr/>
          <a:lstStyle/>
          <a:p>
            <a:r>
              <a:rPr lang="ru-RU" dirty="0" smtClean="0"/>
              <a:t>Размахнин Дмитрий Валерьевич</a:t>
            </a:r>
            <a:br>
              <a:rPr lang="ru-RU" dirty="0" smtClean="0"/>
            </a:br>
            <a:r>
              <a:rPr lang="ru-RU" dirty="0" smtClean="0"/>
              <a:t>11.08.1981-16.10.2024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4614866" cy="4602163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Размахнин Дмитрий Валерьевич родился 11 августа 1981 года в селе </a:t>
            </a:r>
            <a:r>
              <a:rPr lang="ru-RU" dirty="0" err="1" smtClean="0">
                <a:solidFill>
                  <a:schemeClr val="bg1"/>
                </a:solidFill>
              </a:rPr>
              <a:t>Жимбира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Карымского</a:t>
            </a:r>
            <a:r>
              <a:rPr lang="ru-RU" dirty="0" smtClean="0">
                <a:solidFill>
                  <a:schemeClr val="bg1"/>
                </a:solidFill>
              </a:rPr>
              <a:t> района Читинской области в многодетной семье Валерия Николаевича и Галины </a:t>
            </a:r>
            <a:r>
              <a:rPr lang="ru-RU" dirty="0" err="1" smtClean="0">
                <a:solidFill>
                  <a:schemeClr val="bg1"/>
                </a:solidFill>
              </a:rPr>
              <a:t>Цыреновны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Размахных</a:t>
            </a:r>
            <a:r>
              <a:rPr lang="ru-RU" dirty="0" smtClean="0">
                <a:solidFill>
                  <a:schemeClr val="bg1"/>
                </a:solidFill>
              </a:rPr>
              <a:t> (</a:t>
            </a:r>
            <a:r>
              <a:rPr lang="ru-RU" dirty="0" err="1" smtClean="0">
                <a:solidFill>
                  <a:schemeClr val="bg1"/>
                </a:solidFill>
              </a:rPr>
              <a:t>Цыбеновой</a:t>
            </a:r>
            <a:r>
              <a:rPr lang="ru-RU" dirty="0" smtClean="0">
                <a:solidFill>
                  <a:schemeClr val="bg1"/>
                </a:solidFill>
              </a:rPr>
              <a:t>).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	После окончания Агинской средней общеобразовательной школы получил специальность автомеханика.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	С 1999 по 2001 год Дмитрий Валерьевич проходил срочную военную службу в Абхазии. Вернувшись домой, создал семью и воспитал четверых детей.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	Позже Дмитрий Валерьевич переехал в Республику Саха (Якутия), где создал новую семью с Надеждой Васильевной.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	В сентябре 2024 года в городе Мирный он заключил контракт с Министерством обороны Российской Федерации и отправился в зону проведения специальной военной операции на Украине. Служил разведчиком отделения артиллерийской разведки взвода управления минометной батареи мотострелкового батальона 39-й отдельной гвардейской мотострелковой бригады в звании гвардии рядового.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	16 октября 2024 года, проявив мужество и стойкость в ходе штурмовых действий, Дмитрий Валерьевич героически погиб от полученных ранений, несовместимых с жизнью.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	Друзья и близкие помнят его отзывчивым, трудолюбивым и добрым человеком.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У Дмитрия Валерьевича остались супруга Надежда Васильевна, сын Николай, дочери Раиса, Владислава и Анна. Светлая память о нем навсегда останется в сердцах родных и близких.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5mZm536aF_onnO7s3RxO0vV-lwEq2zFsZYRZr6fs0WgrSDoPTdBr3rRJCWzwxvkDbmTjUPqaE0D_89SAvRtRoFkF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211102" y="273050"/>
            <a:ext cx="3544586" cy="501333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686304" cy="1162050"/>
          </a:xfrm>
        </p:spPr>
        <p:txBody>
          <a:bodyPr>
            <a:normAutofit/>
          </a:bodyPr>
          <a:lstStyle/>
          <a:p>
            <a:r>
              <a:rPr lang="ru-RU" dirty="0" err="1" smtClean="0"/>
              <a:t>Ракипов</a:t>
            </a:r>
            <a:r>
              <a:rPr lang="ru-RU" dirty="0" smtClean="0"/>
              <a:t> Руслан </a:t>
            </a:r>
            <a:r>
              <a:rPr lang="ru-RU" dirty="0" err="1" smtClean="0"/>
              <a:t>Ренатович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07.03.1993-19.02.2024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4900618" cy="4602163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Руслан </a:t>
            </a:r>
            <a:r>
              <a:rPr lang="ru-RU" dirty="0" err="1" smtClean="0">
                <a:solidFill>
                  <a:schemeClr val="bg1"/>
                </a:solidFill>
              </a:rPr>
              <a:t>Ренатович</a:t>
            </a:r>
            <a:r>
              <a:rPr lang="ru-RU" dirty="0" smtClean="0">
                <a:solidFill>
                  <a:schemeClr val="bg1"/>
                </a:solidFill>
              </a:rPr>
              <a:t> родился 7 марта 1993 года в селе Сосново-Озерское Еравнинского района Республики Бурятия. После окончания 9 класса </a:t>
            </a:r>
            <a:r>
              <a:rPr lang="ru-RU" dirty="0" err="1" smtClean="0">
                <a:solidFill>
                  <a:schemeClr val="bg1"/>
                </a:solidFill>
              </a:rPr>
              <a:t>Сосново-Озерской</a:t>
            </a:r>
            <a:r>
              <a:rPr lang="ru-RU" dirty="0" smtClean="0">
                <a:solidFill>
                  <a:schemeClr val="bg1"/>
                </a:solidFill>
              </a:rPr>
              <a:t> средней школы он продолжил обучение в Сосново-Озерском филиале Техникума строительства и городского хозяйства, получив профессию мастера по техническому оборудованию и ремонту машин.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Срочную службу Руслан проходил в городе </a:t>
            </a:r>
            <a:r>
              <a:rPr lang="ru-RU" dirty="0" err="1" smtClean="0">
                <a:solidFill>
                  <a:schemeClr val="bg1"/>
                </a:solidFill>
              </a:rPr>
              <a:t>Северске</a:t>
            </a:r>
            <a:r>
              <a:rPr lang="ru-RU" dirty="0" smtClean="0">
                <a:solidFill>
                  <a:schemeClr val="bg1"/>
                </a:solidFill>
              </a:rPr>
              <a:t> Томской области в Управлении сибирских внутренних войск в должности стрелка-снайпера. Вернувшись домой, он начал свою трудовую деятельность в ООО «</a:t>
            </a:r>
            <a:r>
              <a:rPr lang="ru-RU" dirty="0" err="1" smtClean="0">
                <a:solidFill>
                  <a:schemeClr val="bg1"/>
                </a:solidFill>
              </a:rPr>
              <a:t>Мехстрой</a:t>
            </a:r>
            <a:r>
              <a:rPr lang="ru-RU" dirty="0" smtClean="0">
                <a:solidFill>
                  <a:schemeClr val="bg1"/>
                </a:solidFill>
              </a:rPr>
              <a:t>», затем работал в 16 Еравнинском отряде Государственной противопожарной службы Республики Бурятия. Значительный период жизни Руслан посвятил работе вахтовым методом в Республике Саха (Якутия) и Чукотском автономном округе.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В августе 2023 года, руководствуясь чувством долга, Руслан принял решение подписать контракт на военную службу и был направлен в зону проведения специальной военной операции на Украине.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19 февраля 2024 года, проявив мужество и стойкость, гвардии рядовой </a:t>
            </a:r>
            <a:r>
              <a:rPr lang="ru-RU" dirty="0" err="1" smtClean="0">
                <a:solidFill>
                  <a:schemeClr val="bg1"/>
                </a:solidFill>
              </a:rPr>
              <a:t>Ракипов</a:t>
            </a:r>
            <a:r>
              <a:rPr lang="ru-RU" dirty="0" smtClean="0">
                <a:solidFill>
                  <a:schemeClr val="bg1"/>
                </a:solidFill>
              </a:rPr>
              <a:t> Руслан </a:t>
            </a:r>
            <a:r>
              <a:rPr lang="ru-RU" dirty="0" err="1" smtClean="0">
                <a:solidFill>
                  <a:schemeClr val="bg1"/>
                </a:solidFill>
              </a:rPr>
              <a:t>Ренатович</a:t>
            </a:r>
            <a:r>
              <a:rPr lang="ru-RU" dirty="0" smtClean="0">
                <a:solidFill>
                  <a:schemeClr val="bg1"/>
                </a:solidFill>
              </a:rPr>
              <a:t> героически погиб при исполнении воинского долга.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Светлая память о Руслане </a:t>
            </a:r>
            <a:r>
              <a:rPr lang="ru-RU" dirty="0" err="1" smtClean="0">
                <a:solidFill>
                  <a:schemeClr val="bg1"/>
                </a:solidFill>
              </a:rPr>
              <a:t>Ренатовиче</a:t>
            </a:r>
            <a:r>
              <a:rPr lang="ru-RU" dirty="0" smtClean="0">
                <a:solidFill>
                  <a:schemeClr val="bg1"/>
                </a:solidFill>
              </a:rPr>
              <a:t> навсегда останется в сердцах родных и близких. Его безвременная кончина – невосполнимая утрата для всех, кто его знал. Выражаем искренние соболезнования матери Оксане Михайловне, дочерям Дарье и Роксане, сыну </a:t>
            </a:r>
            <a:r>
              <a:rPr lang="ru-RU" dirty="0" err="1" smtClean="0">
                <a:solidFill>
                  <a:schemeClr val="bg1"/>
                </a:solidFill>
              </a:rPr>
              <a:t>Ренату</a:t>
            </a:r>
            <a:r>
              <a:rPr lang="ru-RU" dirty="0" smtClean="0">
                <a:solidFill>
                  <a:schemeClr val="bg1"/>
                </a:solidFill>
              </a:rPr>
              <a:t>, братьям Николаю и Михаилу.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XejwhaQojkwxgBitNThI8lcVeKNXeWZzxqncPC60N-crvT5ESbtKtGRG6K0XmD3LRcy2dXdTGcC8ObeFGSf7N07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500694" y="785794"/>
            <a:ext cx="3383485" cy="435771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757610" cy="1162050"/>
          </a:xfrm>
        </p:spPr>
        <p:txBody>
          <a:bodyPr/>
          <a:lstStyle/>
          <a:p>
            <a:r>
              <a:rPr lang="ru-RU" dirty="0" err="1" smtClean="0"/>
              <a:t>Ружанский</a:t>
            </a:r>
            <a:r>
              <a:rPr lang="ru-RU" dirty="0" smtClean="0"/>
              <a:t> Денис Андреевич</a:t>
            </a:r>
            <a:br>
              <a:rPr lang="ru-RU" dirty="0" smtClean="0"/>
            </a:br>
            <a:r>
              <a:rPr lang="ru-RU" dirty="0" smtClean="0"/>
              <a:t>23.05.1999-27.04.2025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57158" y="1357298"/>
            <a:ext cx="4000528" cy="4768865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Денис </a:t>
            </a:r>
            <a:r>
              <a:rPr lang="ru-RU" dirty="0" err="1" smtClean="0">
                <a:solidFill>
                  <a:schemeClr val="bg1"/>
                </a:solidFill>
              </a:rPr>
              <a:t>Ружанский</a:t>
            </a:r>
            <a:r>
              <a:rPr lang="ru-RU" dirty="0" smtClean="0">
                <a:solidFill>
                  <a:schemeClr val="bg1"/>
                </a:solidFill>
              </a:rPr>
              <a:t> родился 23 мая 1999 года в селе Сосново-Озерское, в многодетной семье Андрея Анатольевича и Татьяны Ивановны.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2006 году пошёл в первый класс </a:t>
            </a:r>
            <a:r>
              <a:rPr lang="ru-RU" dirty="0" err="1" smtClean="0">
                <a:solidFill>
                  <a:schemeClr val="bg1"/>
                </a:solidFill>
              </a:rPr>
              <a:t>Сосново-Озерской</a:t>
            </a:r>
            <a:r>
              <a:rPr lang="ru-RU" dirty="0" smtClean="0">
                <a:solidFill>
                  <a:schemeClr val="bg1"/>
                </a:solidFill>
              </a:rPr>
              <a:t> средней школы № 2. В школе активно увлекался спортом, имеет множество наград и медалей по гиревому спорту.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2015 году поступил в Бурятский Республиканский индустриальный техникум, выбрав профессию машинист поездов.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декабре 2017 года был призван на срочную службу в Вооружённые силы РА в г. Чита 344 ВШП.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2018 году был переведён в город Санкт-Петербург для дальнейшего прохождения службы.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После окончания службы вернулся в родное село.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22 сентября 2022 года был мобилизован в зону проведения специальной военной операции. В ноябре 2022 году получил ранение. В январе 2023 года после реабилитации вернулся в зону СВО. 27 ноября 2024 года был назначен командиром отделения противотанковых управляемых ракет мотострелковой роты отряда (штурмовой).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27 апреля 2025 года младший сержант </a:t>
            </a:r>
            <a:r>
              <a:rPr lang="ru-RU" dirty="0" err="1" smtClean="0">
                <a:solidFill>
                  <a:schemeClr val="bg1"/>
                </a:solidFill>
              </a:rPr>
              <a:t>Ружанский</a:t>
            </a:r>
            <a:r>
              <a:rPr lang="ru-RU" dirty="0" smtClean="0">
                <a:solidFill>
                  <a:schemeClr val="bg1"/>
                </a:solidFill>
              </a:rPr>
              <a:t> Денис Андреевич проявив героизм, отвагу и мужество, погиб при выполнении боевого задания на территории Донецкой Народной Республики.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Денис был очень жизнерадостным, отзывчивым, добрым человеком с большим сердцем, всегда готовым прийти на помощь.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У Дениса Андреевича остались: родители - отец Андрей Анатольевич, мама Татьяна Ивановна, брат Никита, сестры Елизавета, Алина, дочь Ангелина.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Скорбим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вместе с родными и близкими о безвозвратной утрате.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uC1nygLpPNFFPI5wQRftsf17S4d2lBJtasooQejdSXZCTScU37-IzgrVQ34VqkFDDv3dArtmZMwd-kRZvTmrDAQc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330798" y="273051"/>
            <a:ext cx="3836648" cy="5513404"/>
          </a:xfr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971924" cy="1162050"/>
          </a:xfrm>
        </p:spPr>
        <p:txBody>
          <a:bodyPr/>
          <a:lstStyle/>
          <a:p>
            <a:r>
              <a:rPr lang="ru-RU" dirty="0" smtClean="0"/>
              <a:t>Сазонов Вячеслав Николаевич</a:t>
            </a:r>
            <a:br>
              <a:rPr lang="ru-RU" dirty="0" smtClean="0"/>
            </a:br>
            <a:r>
              <a:rPr lang="ru-RU" dirty="0" smtClean="0"/>
              <a:t>18.06.1974-21.02.2025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4471990" cy="4602163"/>
          </a:xfrm>
        </p:spPr>
        <p:txBody>
          <a:bodyPr>
            <a:noAutofit/>
          </a:bodyPr>
          <a:lstStyle/>
          <a:p>
            <a:r>
              <a:rPr lang="ru-RU" sz="1050" dirty="0" smtClean="0">
                <a:solidFill>
                  <a:schemeClr val="bg1"/>
                </a:solidFill>
              </a:rPr>
              <a:t>Родился Вячеслав Сазонов 18 июня 1974 года в Чите, в семье Сазоновой Нины Николаевны.</a:t>
            </a:r>
            <a:br>
              <a:rPr lang="ru-RU" sz="1050" dirty="0" smtClean="0">
                <a:solidFill>
                  <a:schemeClr val="bg1"/>
                </a:solidFill>
              </a:rPr>
            </a:br>
            <a:r>
              <a:rPr lang="ru-RU" sz="1050" dirty="0" smtClean="0">
                <a:solidFill>
                  <a:schemeClr val="bg1"/>
                </a:solidFill>
              </a:rPr>
              <a:t>В школьные годы, обучаясь в </a:t>
            </a:r>
            <a:r>
              <a:rPr lang="ru-RU" sz="1050" dirty="0" err="1" smtClean="0">
                <a:solidFill>
                  <a:schemeClr val="bg1"/>
                </a:solidFill>
              </a:rPr>
              <a:t>Сосново-Озерской</a:t>
            </a:r>
            <a:r>
              <a:rPr lang="ru-RU" sz="1050" dirty="0" smtClean="0">
                <a:solidFill>
                  <a:schemeClr val="bg1"/>
                </a:solidFill>
              </a:rPr>
              <a:t> средней школе № 1, он выделялся добротой, отзывчивостью и готовностью помочь каждому, кто в этом нуждался. Эти качества с годами только крепли.</a:t>
            </a:r>
            <a:br>
              <a:rPr lang="ru-RU" sz="1050" dirty="0" smtClean="0">
                <a:solidFill>
                  <a:schemeClr val="bg1"/>
                </a:solidFill>
              </a:rPr>
            </a:br>
            <a:r>
              <a:rPr lang="ru-RU" sz="1050" dirty="0" smtClean="0">
                <a:solidFill>
                  <a:schemeClr val="bg1"/>
                </a:solidFill>
              </a:rPr>
              <a:t>После окончания школы в 1991 году трудился в подсобном хозяйстве, в 1992 году был призван на срочную службу в Вооружённые Силы Российской Федерации. Службу проходил в Иркутской области. Вернувшись домой, Вячеслав Николаевич освоил одну из самых опасных и благородных профессий — стал парашютистом-пожарным. Двадцать лет он служил в Сосново-Озерском отделении Забайкальской </a:t>
            </a:r>
            <a:r>
              <a:rPr lang="ru-RU" sz="1050" dirty="0" err="1" smtClean="0">
                <a:solidFill>
                  <a:schemeClr val="bg1"/>
                </a:solidFill>
              </a:rPr>
              <a:t>авиалесоохраны</a:t>
            </a:r>
            <a:r>
              <a:rPr lang="ru-RU" sz="1050" dirty="0" smtClean="0">
                <a:solidFill>
                  <a:schemeClr val="bg1"/>
                </a:solidFill>
              </a:rPr>
              <a:t>. Его коллеги всегда называли Вячеслава Николаевича надёжным, хладнокровным и бесстрашным.</a:t>
            </a:r>
            <a:br>
              <a:rPr lang="ru-RU" sz="1050" dirty="0" smtClean="0">
                <a:solidFill>
                  <a:schemeClr val="bg1"/>
                </a:solidFill>
              </a:rPr>
            </a:br>
            <a:r>
              <a:rPr lang="ru-RU" sz="1050" dirty="0" smtClean="0">
                <a:solidFill>
                  <a:schemeClr val="bg1"/>
                </a:solidFill>
              </a:rPr>
              <a:t>В 1994 году Вячеслав создал семью. С супругой Любовью Александровной они прожили в любви и согласии тридцать лет, воспитав четверых детей: сына Андрея и дочерей — Екатерину, Марину и Олесю. Недавно Вячеслав Николаевич стал дедушкой — в его жизни появилась внучка Милана.</a:t>
            </a:r>
            <a:br>
              <a:rPr lang="ru-RU" sz="1050" dirty="0" smtClean="0">
                <a:solidFill>
                  <a:schemeClr val="bg1"/>
                </a:solidFill>
              </a:rPr>
            </a:br>
            <a:r>
              <a:rPr lang="ru-RU" sz="1050" dirty="0" smtClean="0">
                <a:solidFill>
                  <a:schemeClr val="bg1"/>
                </a:solidFill>
              </a:rPr>
              <a:t>В 2022 году В.Н. Сазонов был мобилизован и направлен в город Борзя, а затем — в зону проведения специальной военной операции, где проходил службу в должности гранатомётчика.</a:t>
            </a:r>
            <a:br>
              <a:rPr lang="ru-RU" sz="1050" dirty="0" smtClean="0">
                <a:solidFill>
                  <a:schemeClr val="bg1"/>
                </a:solidFill>
              </a:rPr>
            </a:br>
            <a:r>
              <a:rPr lang="ru-RU" sz="1050" dirty="0" smtClean="0">
                <a:solidFill>
                  <a:schemeClr val="bg1"/>
                </a:solidFill>
              </a:rPr>
              <a:t>21 февраля 2025 года он погиб при исполнении боевого задания в районе Константинополя.</a:t>
            </a:r>
            <a:br>
              <a:rPr lang="ru-RU" sz="1050" dirty="0" smtClean="0">
                <a:solidFill>
                  <a:schemeClr val="bg1"/>
                </a:solidFill>
              </a:rPr>
            </a:br>
            <a:r>
              <a:rPr lang="ru-RU" sz="1050" dirty="0" smtClean="0">
                <a:solidFill>
                  <a:schemeClr val="bg1"/>
                </a:solidFill>
              </a:rPr>
              <a:t>Светлая память о Вячеславе Николаевиче навсегда останется в сердцах его матери Нины Николаевны, жены Любови Александровны, детей, внучки, родных, друзей, односельчан и товарищей по службе. Он был человеком дела, добрым и отзывчивым — и именно таким его будут помнить.</a:t>
            </a:r>
            <a:endParaRPr lang="ru-RU" sz="1050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ECmtYSAlYPKY8E3s84ns-kMpIIXzw6_d7YNUYRasW3EU9pqFkj-_z2CiJqtDgwmTxdcdYd0J1HC3I4kIHfZEcrc5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000628" y="428604"/>
            <a:ext cx="3477920" cy="5727700"/>
          </a:xfr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686172" cy="1162050"/>
          </a:xfrm>
        </p:spPr>
        <p:txBody>
          <a:bodyPr>
            <a:normAutofit/>
          </a:bodyPr>
          <a:lstStyle/>
          <a:p>
            <a:r>
              <a:rPr lang="ru-RU" dirty="0" err="1" smtClean="0"/>
              <a:t>Сушкеев</a:t>
            </a:r>
            <a:r>
              <a:rPr lang="ru-RU" dirty="0" smtClean="0"/>
              <a:t> Александр </a:t>
            </a:r>
            <a:r>
              <a:rPr lang="ru-RU" dirty="0" err="1" smtClean="0"/>
              <a:t>Балдан-Доржиевич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10.12.1979-12.08.2024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Александр </a:t>
            </a:r>
            <a:r>
              <a:rPr lang="ru-RU" dirty="0" err="1" smtClean="0">
                <a:solidFill>
                  <a:schemeClr val="bg1"/>
                </a:solidFill>
              </a:rPr>
              <a:t>Балдан-Доржиевич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Сушкеев</a:t>
            </a:r>
            <a:r>
              <a:rPr lang="ru-RU" dirty="0" smtClean="0">
                <a:solidFill>
                  <a:schemeClr val="bg1"/>
                </a:solidFill>
              </a:rPr>
              <a:t> родился 10 декабря 1979 года в селе </a:t>
            </a:r>
            <a:r>
              <a:rPr lang="ru-RU" dirty="0" err="1" smtClean="0">
                <a:solidFill>
                  <a:schemeClr val="bg1"/>
                </a:solidFill>
              </a:rPr>
              <a:t>Тулдун</a:t>
            </a:r>
            <a:r>
              <a:rPr lang="ru-RU" dirty="0" smtClean="0">
                <a:solidFill>
                  <a:schemeClr val="bg1"/>
                </a:solidFill>
              </a:rPr>
              <a:t>. После окончания школы служил в рядах Российской Армии снайпером береговой охраны. Вернувшись домой, работал на стройке.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1 июля 2024 года Александр заключил контракт и отправился в зону специальной военной операции, где служил стрелком в мотострелковом полку. 12 августа 2024 года он погиб, проявив мужество и героизм при выполнении боевых задач.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У Александра остались отец, сын, три дочери, брат, сестра и внук. В памяти родных и близких он навсегда останется добрым, отзывчивым, смелым и жизнерадостным человеком.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zLPGNmbuvuepFhvUVeD6VE0kasSW1UIgBhMNNBnNySePyyP1IF4s2LyP74EJqPOFzTYe9ceBsezz4S9MU9yb7D6R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320684" y="273050"/>
            <a:ext cx="3620482" cy="585311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686304" cy="1162050"/>
          </a:xfrm>
        </p:spPr>
        <p:txBody>
          <a:bodyPr/>
          <a:lstStyle/>
          <a:p>
            <a:r>
              <a:rPr lang="ru-RU" dirty="0" smtClean="0"/>
              <a:t>Терентьев Виктор Александрович</a:t>
            </a:r>
            <a:br>
              <a:rPr lang="ru-RU" dirty="0" smtClean="0"/>
            </a:br>
            <a:r>
              <a:rPr lang="ru-RU" dirty="0" smtClean="0"/>
              <a:t>07.05.2000-17.06.2025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4829180" cy="460216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Виктор Терентьев родился 7 мая 2000 года в селе </a:t>
            </a:r>
            <a:r>
              <a:rPr lang="ru-RU" dirty="0" err="1" smtClean="0">
                <a:solidFill>
                  <a:schemeClr val="bg1"/>
                </a:solidFill>
              </a:rPr>
              <a:t>Тужинка</a:t>
            </a:r>
            <a:r>
              <a:rPr lang="ru-RU" dirty="0" smtClean="0">
                <a:solidFill>
                  <a:schemeClr val="bg1"/>
                </a:solidFill>
              </a:rPr>
              <a:t> Еравнинского района. В 2009 году был взят на воспитание в приемную семью Виктора Павловича и Галины Васильевны Белоусовых.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	Пошел в 3 класс </a:t>
            </a:r>
            <a:r>
              <a:rPr lang="ru-RU" dirty="0" err="1" smtClean="0">
                <a:solidFill>
                  <a:schemeClr val="bg1"/>
                </a:solidFill>
              </a:rPr>
              <a:t>Попереченской</a:t>
            </a:r>
            <a:r>
              <a:rPr lang="ru-RU" dirty="0" smtClean="0">
                <a:solidFill>
                  <a:schemeClr val="bg1"/>
                </a:solidFill>
              </a:rPr>
              <a:t> основной общеобразовательной школы, активно участвовал в её жизни. Занимался спортом. Любил играть в футбол. Хорошо разбирался в технике.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Виктор обладал дружелюбным характером. Проявлял заботу о других. Имел много друзей. Был общительным и позитивным человеком. В большой приемной семье Белоусовых он находил душевное тепло и понимание. Родители прививали ему навыки трудолюбия, уважения к старшим, любовь к Родине.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	В 2016 году поступил в филиал Бурятского аграрного колледжа имени </a:t>
            </a:r>
            <a:r>
              <a:rPr lang="ru-RU" dirty="0" err="1" smtClean="0">
                <a:solidFill>
                  <a:schemeClr val="bg1"/>
                </a:solidFill>
              </a:rPr>
              <a:t>Ербанова</a:t>
            </a:r>
            <a:r>
              <a:rPr lang="ru-RU" dirty="0" smtClean="0">
                <a:solidFill>
                  <a:schemeClr val="bg1"/>
                </a:solidFill>
              </a:rPr>
              <a:t> в селе Сосново-Озерское. Получил профессию: слесарь по ремонту автомобилей, водитель автомобиля, оператор заправочной станции. После окончания колледжа некоторое время работал в </a:t>
            </a:r>
            <a:r>
              <a:rPr lang="ru-RU" dirty="0" err="1" smtClean="0">
                <a:solidFill>
                  <a:schemeClr val="bg1"/>
                </a:solidFill>
              </a:rPr>
              <a:t>Эгитинском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ГОКе</a:t>
            </a:r>
            <a:r>
              <a:rPr lang="ru-RU" dirty="0" smtClean="0">
                <a:solidFill>
                  <a:schemeClr val="bg1"/>
                </a:solidFill>
              </a:rPr>
              <a:t>. После переезда в г.Улан-Удэ трудился механиком на автостанции.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	В августе 2024 года подписал контракт с Министерством обороны. Был определен в 5 танковую бригаду в штурмовой батальон. В этом же месяце по приказу был направлен в зону проведения специальной военной операции. Участвовал в самых ожесточенных боях. О его героизме было написано во фронтовой газете «Наш фронт» №34 от 06.06.2025 г. Вот строки из газеты: «Война не заканчивается. Но именно такие люди, как Терентьев, делают её не просто борьбой за территорию, а борьбой за своих. И пока в наших рядах есть такие бойцы, у нас есть будущее. Вечная слава героям!».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	Виктор Александрович дважды был ранен. После лечения в госпиталях возвращался в строй. В последнее время работал в группе эвакуации, где постоянно рискуя жизнью, спасал раненых бойцов. 17 июня 2025 года гвардии рядовой В.А. Терентьев героически погиб на поле боя.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У него остались дочь Ева, жена Олеся, братья Алексей и Евгений, приемные родители Виктор Павлович и Галина Васильевна.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8raM9wvXfuoCwISSIxU6HptmkTLAU_oF8swmlxWA5yHXD1TkWg3dq-BBnYpL6Rmx0hNhhtUP62njnzV0mf3Jnt3I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357818" y="273051"/>
            <a:ext cx="3226384" cy="384880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400552" cy="1162050"/>
          </a:xfrm>
        </p:spPr>
        <p:txBody>
          <a:bodyPr/>
          <a:lstStyle/>
          <a:p>
            <a:r>
              <a:rPr lang="ru-RU" dirty="0" err="1" smtClean="0"/>
              <a:t>Тюменцев</a:t>
            </a:r>
            <a:r>
              <a:rPr lang="ru-RU" dirty="0" smtClean="0"/>
              <a:t> Александр Владимирович</a:t>
            </a:r>
            <a:br>
              <a:rPr lang="ru-RU" dirty="0" smtClean="0"/>
            </a:br>
            <a:r>
              <a:rPr lang="ru-RU" dirty="0" smtClean="0"/>
              <a:t>13.02.1965-02.10.2024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4400552" cy="4602163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Александр Владимирович родился 13 февраля 1965 года в селе </a:t>
            </a:r>
            <a:r>
              <a:rPr lang="ru-RU" dirty="0" err="1" smtClean="0">
                <a:solidFill>
                  <a:schemeClr val="bg1"/>
                </a:solidFill>
              </a:rPr>
              <a:t>Ашанга</a:t>
            </a:r>
            <a:r>
              <a:rPr lang="ru-RU" dirty="0" smtClean="0">
                <a:solidFill>
                  <a:schemeClr val="bg1"/>
                </a:solidFill>
              </a:rPr>
              <a:t> Бурятской АССР. Его детство и школьные годы прошли в </a:t>
            </a:r>
            <a:r>
              <a:rPr lang="ru-RU" dirty="0" err="1" smtClean="0">
                <a:solidFill>
                  <a:schemeClr val="bg1"/>
                </a:solidFill>
              </a:rPr>
              <a:t>Хоринском</a:t>
            </a:r>
            <a:r>
              <a:rPr lang="ru-RU" dirty="0" smtClean="0">
                <a:solidFill>
                  <a:schemeClr val="bg1"/>
                </a:solidFill>
              </a:rPr>
              <a:t> районе, он окончил Георгиевскую среднюю школу. Рано приобщившись к труду, Александр много лет работал на вахтах, проявляя мужской характер и выносливость.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Последние годы он жил в Сосново-Озерском, был опорой для семьи своего племянника. В апреле 2024 года, верный долгу перед Родиной, Александр Владимирович отправился в зону проведения СВО.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Он погиб 2 октября 2024 года, оставшись до конца верным присяге. За отвагу и самоотверженность, проявленные в бою, Александр Владимирович представлен к награде (посмертно).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памяти близких он останется добрым и светлым человеком, любящим братом, дядей и дедом. Его жизнелюбие и готовность прийти на помощь были примером для всех. Мы скорбим вместе с сестрой Светланой Владимировной, племянником Алексеем, его супругой Надеждой и пятью внуками, для которых он навсегда останется героем.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Вечная память!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tnsi3PuMULl8HJzEbmtZMeEu4XScQQPNkfyr4Hp_kXK1_0BX7v-FUTZ70rRa3_ol3v4nBzkFpwRoigi-HIVIcdbv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357818" y="357166"/>
            <a:ext cx="2633901" cy="585311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686304" cy="1162050"/>
          </a:xfrm>
        </p:spPr>
        <p:txBody>
          <a:bodyPr>
            <a:normAutofit/>
          </a:bodyPr>
          <a:lstStyle/>
          <a:p>
            <a:r>
              <a:rPr lang="ru-RU" dirty="0" smtClean="0"/>
              <a:t>Уваров Михаил Иннокентьевич</a:t>
            </a:r>
            <a:br>
              <a:rPr lang="ru-RU" dirty="0" smtClean="0"/>
            </a:br>
            <a:r>
              <a:rPr lang="ru-RU" dirty="0" smtClean="0"/>
              <a:t>20.03.1973-18.12.2024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4829180" cy="46021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Уваров Михаил Иннокентьевич родился 20 марта 1973 года в селе </a:t>
            </a:r>
            <a:r>
              <a:rPr lang="ru-RU" dirty="0" err="1" smtClean="0">
                <a:solidFill>
                  <a:schemeClr val="bg1"/>
                </a:solidFill>
              </a:rPr>
              <a:t>Можайка</a:t>
            </a:r>
            <a:r>
              <a:rPr lang="ru-RU" dirty="0" smtClean="0">
                <a:solidFill>
                  <a:schemeClr val="bg1"/>
                </a:solidFill>
              </a:rPr>
              <a:t> Еравнинского района. В 1980 году он пошел в первый класс местной школы, которую окончил в 1988 году. В 1991 году Михаил был призван в ряды Вооруженных Сил. После демобилизации вернулся в родной район и работал механизатором в </a:t>
            </a:r>
            <a:r>
              <a:rPr lang="ru-RU" dirty="0" err="1" smtClean="0">
                <a:solidFill>
                  <a:schemeClr val="bg1"/>
                </a:solidFill>
              </a:rPr>
              <a:t>Тулдунском</a:t>
            </a:r>
            <a:r>
              <a:rPr lang="ru-RU" dirty="0" smtClean="0">
                <a:solidFill>
                  <a:schemeClr val="bg1"/>
                </a:solidFill>
              </a:rPr>
              <a:t> совхозе. Обнаружив в себе талант к пошиву обуви, Михаил посвятил себя этому ремеслу. С 2018 года он работал водителем в Еравнинском лесхозе. В 2023 году перешел на работу водителем группы наземного тушения лесных пожаров в Сосново-Озерском </a:t>
            </a:r>
            <a:r>
              <a:rPr lang="ru-RU" dirty="0" err="1" smtClean="0">
                <a:solidFill>
                  <a:schemeClr val="bg1"/>
                </a:solidFill>
              </a:rPr>
              <a:t>авиаотделении</a:t>
            </a:r>
            <a:r>
              <a:rPr lang="ru-RU" dirty="0" smtClean="0">
                <a:solidFill>
                  <a:schemeClr val="bg1"/>
                </a:solidFill>
              </a:rPr>
              <a:t>. Коллеги ценили его как профессионального, ответственного, аккуратного и честного работника. Михаил был общительным, добрым и отзывчивым человеком, всегда готовым прийти на помощь. Будучи старшим сыном в многодетной семье, он пользовался неоспоримым авторитетом среди братьев и сестер.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В августе 2024 года Михаил принял решение участвовать в специальной военной операции и подписал контракт. Служил водителем взвода управления разведывательно-ударного дивизиона воинской части 62048 в звании гвардии рядового. Михаил Иннокентьевич с честью выполнял свой воинский долг, точно и своевременно исполнял приказы, проявлял стойкость, силу духа и умение принимать быстрые и взвешенные решения. Его самоотверженность и отвага, проявленные в критические моменты, навсегда останутся в памяти сослуживцев как пример преданности Родине.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При выполнении боевого задания Михаил получил тяжелое ранение. 18 декабря 2024 года он скончался в госпитале г. Санкт-Петербурга.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Смерть Михаила – невосполнимая утрата для его родных, друзей и коллег. Светлая память о добром, любящем, заботливом сыне, брате, муже, отце, верном друге и товарище навсегда останется в наших сердцах.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У Михаила остались мать Галина Иннокентьевна, жена Елена Александровна, дочь Полина, братья и сестры.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5oKLIBEPlOQwLBOV0Mv39AUiA1uJXBQgRb_Hnc-dq0rahRsGa0OxjSts8CnDVZLfLZoPxuPmErWM7KeMW3REa8Ap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357818" y="428603"/>
            <a:ext cx="3286148" cy="482460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Федоров Николай Владимирович</a:t>
            </a:r>
            <a:br>
              <a:rPr lang="ru-RU" dirty="0" smtClean="0"/>
            </a:br>
            <a:r>
              <a:rPr lang="ru-RU" dirty="0" smtClean="0"/>
              <a:t>28.08.1991-22.02.2023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Фёдоров Николай Владимирович родился 28 августа 1991 года в с. Сосново-Озерское Еравнинского района. Единственный сын в семье Фёдоровых Владимира Николаевича и Людмилы Алексеевны. В 2006 году окончил </a:t>
            </a:r>
            <a:r>
              <a:rPr lang="ru-RU" dirty="0" err="1" smtClean="0">
                <a:solidFill>
                  <a:schemeClr val="bg1"/>
                </a:solidFill>
              </a:rPr>
              <a:t>Сосново-Озерскую</a:t>
            </a:r>
            <a:r>
              <a:rPr lang="ru-RU" dirty="0" smtClean="0">
                <a:solidFill>
                  <a:schemeClr val="bg1"/>
                </a:solidFill>
              </a:rPr>
              <a:t> школу № 1. С 2006 по 2009 годы проходил обучение в СПТУ с. Сосново-Озерское. После окончания училища был призван в ряды Российской армии в Читинскую область. После прохождения службы вернулся в родное село. Работал вахтовым методом.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Николай всегда добрым, отзывчивым человеком, готовым помочь всем родственникам, друзьям, коллегам. Всегда отличался трудолюбием, справедливостью, хорошо знал технику.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22 февраля 2023 в ходе специальной военной операции под </a:t>
            </a:r>
            <a:r>
              <a:rPr lang="ru-RU" dirty="0" err="1" smtClean="0">
                <a:solidFill>
                  <a:schemeClr val="bg1"/>
                </a:solidFill>
              </a:rPr>
              <a:t>Угледаром</a:t>
            </a:r>
            <a:r>
              <a:rPr lang="ru-RU" dirty="0" smtClean="0">
                <a:solidFill>
                  <a:schemeClr val="bg1"/>
                </a:solidFill>
              </a:rPr>
              <a:t> Донецкой области погиб при исполнении воинского долга.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сердцах родных и близких, друзей и одноклассников Николай останется любимым сыном, внуком, братом, племянником, самым верным другом и товарищем.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jKwCwOCnQGlvU9HCiFs-O4nhHMfDJ511Ai-ujxdXAAKCXQH9BLASATl2oBwS1XpUeV9SK2h7ipQBcDN3PXp8g4UA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936007" y="273050"/>
            <a:ext cx="4389835" cy="585311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614866" cy="1162050"/>
          </a:xfrm>
        </p:spPr>
        <p:txBody>
          <a:bodyPr/>
          <a:lstStyle/>
          <a:p>
            <a:r>
              <a:rPr lang="ru-RU" dirty="0" smtClean="0"/>
              <a:t>Хмелев Артем Владимирович</a:t>
            </a:r>
            <a:br>
              <a:rPr lang="ru-RU" dirty="0" smtClean="0"/>
            </a:br>
            <a:r>
              <a:rPr lang="ru-RU" dirty="0" smtClean="0"/>
              <a:t>24.10.1978-10.10.2023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4614866" cy="4602163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Хмелев Артем Владимирович родился 24 октября 1978 года в селе Гремячинск Прибайкальского района Республики Бурятия в многодетной семье Владимира Николаевича и Любовь Николаевны Хмелевых.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По стечению жизненных обстоятельств Артем Владимирович с 1983 года воспитывался в детском доме с. Малый </a:t>
            </a:r>
            <a:r>
              <a:rPr lang="ru-RU" dirty="0" err="1" smtClean="0">
                <a:solidFill>
                  <a:schemeClr val="bg1"/>
                </a:solidFill>
              </a:rPr>
              <a:t>Куналей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Бичурского</a:t>
            </a:r>
            <a:r>
              <a:rPr lang="ru-RU" dirty="0" smtClean="0">
                <a:solidFill>
                  <a:schemeClr val="bg1"/>
                </a:solidFill>
              </a:rPr>
              <a:t> района. Окончив там школу поступил в </a:t>
            </a:r>
            <a:r>
              <a:rPr lang="ru-RU" dirty="0" err="1" smtClean="0">
                <a:solidFill>
                  <a:schemeClr val="bg1"/>
                </a:solidFill>
              </a:rPr>
              <a:t>Нижне</a:t>
            </a:r>
            <a:r>
              <a:rPr lang="ru-RU" dirty="0" smtClean="0">
                <a:solidFill>
                  <a:schemeClr val="bg1"/>
                </a:solidFill>
              </a:rPr>
              <a:t> - </a:t>
            </a:r>
            <a:r>
              <a:rPr lang="ru-RU" dirty="0" err="1" smtClean="0">
                <a:solidFill>
                  <a:schemeClr val="bg1"/>
                </a:solidFill>
              </a:rPr>
              <a:t>Саянтуйское</a:t>
            </a:r>
            <a:r>
              <a:rPr lang="ru-RU" dirty="0" smtClean="0">
                <a:solidFill>
                  <a:schemeClr val="bg1"/>
                </a:solidFill>
              </a:rPr>
              <a:t> училище, получил специальность тракториста. После окончания училища проходил срочную службу в рядах Российской Армии танкистом.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По окончании военной службы приехал в Сосново-Озерское Еравнинского района, создал семью, воспитывал двоих детей. Работал разнорабочим.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Артем Владимирович в мае 2023 года заключил контракт на военную службу, был направлен в зону проведения специальной военной операции на территории Украины в должности гранатометчика.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Гвардии ефрейтор Хмелев Артем Владимирович погиб 10 октября 2023 года при выполнении боевых задач, проявив стойкость, мужество и героизм.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У Артема Владимировича остались супруга Марина Алексеевна, дочери Олеся и Маргарита, брат Роман Владимирович, сестра Алена Владимировна.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Для родных и близких Артем Владимирович навсегда останется заботливым, любящим мужем, отцом и братом, отзывчивым и добрым человеком.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6exoh3QdsVY1zjzkprn3yHqaDZ10H76mvln5_GBKeHXzyPUhGy2EIbs5llrXSWk_j-hth-zOGy340r-EV5lo9igv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214942" y="273051"/>
            <a:ext cx="3214710" cy="571425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829048" cy="1162050"/>
          </a:xfrm>
        </p:spPr>
        <p:txBody>
          <a:bodyPr>
            <a:normAutofit/>
          </a:bodyPr>
          <a:lstStyle/>
          <a:p>
            <a:r>
              <a:rPr lang="ru-RU" dirty="0" err="1" smtClean="0"/>
              <a:t>Цыбиков</a:t>
            </a:r>
            <a:r>
              <a:rPr lang="ru-RU" dirty="0" smtClean="0"/>
              <a:t> </a:t>
            </a:r>
            <a:r>
              <a:rPr lang="ru-RU" dirty="0" err="1" smtClean="0"/>
              <a:t>Элбэк</a:t>
            </a:r>
            <a:r>
              <a:rPr lang="ru-RU" dirty="0" smtClean="0"/>
              <a:t> </a:t>
            </a:r>
            <a:r>
              <a:rPr lang="ru-RU" dirty="0" err="1" smtClean="0"/>
              <a:t>Цырен-Доржиевич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12.10.1975-26.07.2024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971924" cy="4602163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Цыбиков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Элбэк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Цырен-Доржиевич</a:t>
            </a:r>
            <a:r>
              <a:rPr lang="ru-RU" dirty="0" smtClean="0">
                <a:solidFill>
                  <a:schemeClr val="bg1"/>
                </a:solidFill>
              </a:rPr>
              <a:t> родился 12 октября 1975 года в селе Сосново-Озерское в многодетной семье. Он был старшим сыном </a:t>
            </a:r>
            <a:r>
              <a:rPr lang="ru-RU" dirty="0" err="1" smtClean="0">
                <a:solidFill>
                  <a:schemeClr val="bg1"/>
                </a:solidFill>
              </a:rPr>
              <a:t>Цыбикова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Цырена-Доржо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Доржиевича</a:t>
            </a:r>
            <a:r>
              <a:rPr lang="ru-RU" dirty="0" smtClean="0">
                <a:solidFill>
                  <a:schemeClr val="bg1"/>
                </a:solidFill>
              </a:rPr>
              <a:t> и Ольги </a:t>
            </a:r>
            <a:r>
              <a:rPr lang="ru-RU" dirty="0" err="1" smtClean="0">
                <a:solidFill>
                  <a:schemeClr val="bg1"/>
                </a:solidFill>
              </a:rPr>
              <a:t>Дугаровны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1981 году </a:t>
            </a:r>
            <a:r>
              <a:rPr lang="ru-RU" dirty="0" err="1" smtClean="0">
                <a:solidFill>
                  <a:schemeClr val="bg1"/>
                </a:solidFill>
              </a:rPr>
              <a:t>Элбек</a:t>
            </a:r>
            <a:r>
              <a:rPr lang="ru-RU" dirty="0" smtClean="0">
                <a:solidFill>
                  <a:schemeClr val="bg1"/>
                </a:solidFill>
              </a:rPr>
              <a:t> пошел в </a:t>
            </a:r>
            <a:r>
              <a:rPr lang="ru-RU" dirty="0" err="1" smtClean="0">
                <a:solidFill>
                  <a:schemeClr val="bg1"/>
                </a:solidFill>
              </a:rPr>
              <a:t>Сосново-Озерскую</a:t>
            </a:r>
            <a:r>
              <a:rPr lang="ru-RU" dirty="0" smtClean="0">
                <a:solidFill>
                  <a:schemeClr val="bg1"/>
                </a:solidFill>
              </a:rPr>
              <a:t> среднюю школу. После ее окончания, в 1993 году поступил в СПТУ, где получил профессию машиниста-тракториста широкого профиля.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 1994 года </a:t>
            </a:r>
            <a:r>
              <a:rPr lang="ru-RU" dirty="0" err="1" smtClean="0">
                <a:solidFill>
                  <a:schemeClr val="bg1"/>
                </a:solidFill>
              </a:rPr>
              <a:t>Элбек</a:t>
            </a:r>
            <a:r>
              <a:rPr lang="ru-RU" dirty="0" smtClean="0">
                <a:solidFill>
                  <a:schemeClr val="bg1"/>
                </a:solidFill>
              </a:rPr>
              <a:t> проходил срочную службу в рядах Вооруженных Сил Российской Федерации, в составе 11 отдельной десантно-штурмовой бригады в городе Сосновый Бор.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Вернувшись на малую родину, начал свою трудовую деятельность. </a:t>
            </a:r>
            <a:r>
              <a:rPr lang="ru-RU" dirty="0" err="1" smtClean="0">
                <a:solidFill>
                  <a:schemeClr val="bg1"/>
                </a:solidFill>
              </a:rPr>
              <a:t>Элбек</a:t>
            </a:r>
            <a:r>
              <a:rPr lang="ru-RU" dirty="0" smtClean="0">
                <a:solidFill>
                  <a:schemeClr val="bg1"/>
                </a:solidFill>
              </a:rPr>
              <a:t> создал семью, у него родился сын Баян. Есть внук </a:t>
            </a:r>
            <a:r>
              <a:rPr lang="ru-RU" dirty="0" err="1" smtClean="0">
                <a:solidFill>
                  <a:schemeClr val="bg1"/>
                </a:solidFill>
              </a:rPr>
              <a:t>Бато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err="1" smtClean="0">
                <a:solidFill>
                  <a:schemeClr val="bg1"/>
                </a:solidFill>
              </a:rPr>
              <a:t>Элбек</a:t>
            </a:r>
            <a:r>
              <a:rPr lang="ru-RU" dirty="0" smtClean="0">
                <a:solidFill>
                  <a:schemeClr val="bg1"/>
                </a:solidFill>
              </a:rPr>
              <a:t> был трудолюбивым человеком, работал в разных организациях, посвятив много лет работе в сфере заготовки древесины.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2022 году, в рамках частичной мобилизации, </a:t>
            </a:r>
            <a:r>
              <a:rPr lang="ru-RU" dirty="0" err="1" smtClean="0">
                <a:solidFill>
                  <a:schemeClr val="bg1"/>
                </a:solidFill>
              </a:rPr>
              <a:t>Элбек</a:t>
            </a:r>
            <a:r>
              <a:rPr lang="ru-RU" dirty="0" smtClean="0">
                <a:solidFill>
                  <a:schemeClr val="bg1"/>
                </a:solidFill>
              </a:rPr>
              <a:t> был призван на службу и отправился в город Борзя. 26 июля 2024 года, выполняя свой воинский долг в Донецкой Народной Республике возле населённого пункта Владимировка, </a:t>
            </a:r>
            <a:r>
              <a:rPr lang="ru-RU" dirty="0" err="1" smtClean="0">
                <a:solidFill>
                  <a:schemeClr val="bg1"/>
                </a:solidFill>
              </a:rPr>
              <a:t>Элбек</a:t>
            </a:r>
            <a:r>
              <a:rPr lang="ru-RU" dirty="0" smtClean="0">
                <a:solidFill>
                  <a:schemeClr val="bg1"/>
                </a:solidFill>
              </a:rPr>
              <a:t> героически погиб.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-1Evi5LiqIS30OQ06DtfLJXUpVBdXo0oZtu27lbpt9r03nBxhAexaRABbXoOZbs0Pn4PywSwRmw_oMU-0VBagH35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00562" y="273050"/>
            <a:ext cx="4143404" cy="594203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829180" cy="798496"/>
          </a:xfrm>
        </p:spPr>
        <p:txBody>
          <a:bodyPr>
            <a:normAutofit/>
          </a:bodyPr>
          <a:lstStyle/>
          <a:p>
            <a:r>
              <a:rPr lang="ru-RU" dirty="0" smtClean="0"/>
              <a:t>Цыдыпов </a:t>
            </a:r>
            <a:r>
              <a:rPr lang="ru-RU" dirty="0" err="1" smtClean="0"/>
              <a:t>Бато</a:t>
            </a:r>
            <a:r>
              <a:rPr lang="ru-RU" dirty="0" smtClean="0"/>
              <a:t> Булатович</a:t>
            </a:r>
            <a:br>
              <a:rPr lang="ru-RU" dirty="0" smtClean="0"/>
            </a:br>
            <a:r>
              <a:rPr lang="ru-RU" dirty="0" smtClean="0"/>
              <a:t>04.11.1986-13.03.2025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071546"/>
            <a:ext cx="5186370" cy="5054617"/>
          </a:xfrm>
        </p:spPr>
        <p:txBody>
          <a:bodyPr>
            <a:noAutofit/>
          </a:bodyPr>
          <a:lstStyle/>
          <a:p>
            <a:r>
              <a:rPr lang="ru-RU" sz="900" dirty="0" smtClean="0">
                <a:solidFill>
                  <a:schemeClr val="bg1"/>
                </a:solidFill>
              </a:rPr>
              <a:t>Бурятия – это родная земля нашего </a:t>
            </a:r>
            <a:r>
              <a:rPr lang="ru-RU" sz="900" dirty="0" err="1" smtClean="0">
                <a:solidFill>
                  <a:schemeClr val="bg1"/>
                </a:solidFill>
              </a:rPr>
              <a:t>Бато</a:t>
            </a:r>
            <a:r>
              <a:rPr lang="ru-RU" sz="900" dirty="0" smtClean="0">
                <a:solidFill>
                  <a:schemeClr val="bg1"/>
                </a:solidFill>
              </a:rPr>
              <a:t>. Здесь, среди живописных просторов, </a:t>
            </a:r>
            <a:r>
              <a:rPr lang="ru-RU" sz="900" dirty="0" err="1" smtClean="0">
                <a:solidFill>
                  <a:schemeClr val="bg1"/>
                </a:solidFill>
              </a:rPr>
              <a:t>голубых</a:t>
            </a:r>
            <a:r>
              <a:rPr lang="ru-RU" sz="900" dirty="0" smtClean="0">
                <a:solidFill>
                  <a:schemeClr val="bg1"/>
                </a:solidFill>
              </a:rPr>
              <a:t> озер и величественных гор, он родился и вырос. </a:t>
            </a:r>
            <a:r>
              <a:rPr lang="ru-RU" sz="900" dirty="0" err="1" smtClean="0">
                <a:solidFill>
                  <a:schemeClr val="bg1"/>
                </a:solidFill>
              </a:rPr>
              <a:t>Еравнинская</a:t>
            </a:r>
            <a:r>
              <a:rPr lang="ru-RU" sz="900" dirty="0" smtClean="0">
                <a:solidFill>
                  <a:schemeClr val="bg1"/>
                </a:solidFill>
              </a:rPr>
              <a:t> земля всегда придавала ему силы и вдохновение, наполняя сердце гордостью за свои корни.</a:t>
            </a:r>
            <a:br>
              <a:rPr lang="ru-RU" sz="900" dirty="0" smtClean="0">
                <a:solidFill>
                  <a:schemeClr val="bg1"/>
                </a:solidFill>
              </a:rPr>
            </a:br>
            <a:r>
              <a:rPr lang="ru-RU" sz="900" dirty="0" smtClean="0">
                <a:solidFill>
                  <a:schemeClr val="bg1"/>
                </a:solidFill>
              </a:rPr>
              <a:t>В селе Сосново-Озерское живут его папа и любимая сестра Евгения с племянниками – </a:t>
            </a:r>
            <a:r>
              <a:rPr lang="ru-RU" sz="900" dirty="0" err="1" smtClean="0">
                <a:solidFill>
                  <a:schemeClr val="bg1"/>
                </a:solidFill>
              </a:rPr>
              <a:t>Арсалан</a:t>
            </a:r>
            <a:r>
              <a:rPr lang="ru-RU" sz="900" dirty="0" smtClean="0">
                <a:solidFill>
                  <a:schemeClr val="bg1"/>
                </a:solidFill>
              </a:rPr>
              <a:t>, Арина и </a:t>
            </a:r>
            <a:r>
              <a:rPr lang="ru-RU" sz="900" dirty="0" err="1" smtClean="0">
                <a:solidFill>
                  <a:schemeClr val="bg1"/>
                </a:solidFill>
              </a:rPr>
              <a:t>Баин</a:t>
            </a:r>
            <a:r>
              <a:rPr lang="ru-RU" sz="900" dirty="0" smtClean="0">
                <a:solidFill>
                  <a:schemeClr val="bg1"/>
                </a:solidFill>
              </a:rPr>
              <a:t>, с которыми у </a:t>
            </a:r>
            <a:r>
              <a:rPr lang="ru-RU" sz="900" dirty="0" err="1" smtClean="0">
                <a:solidFill>
                  <a:schemeClr val="bg1"/>
                </a:solidFill>
              </a:rPr>
              <a:t>Бато</a:t>
            </a:r>
            <a:r>
              <a:rPr lang="ru-RU" sz="900" dirty="0" smtClean="0">
                <a:solidFill>
                  <a:schemeClr val="bg1"/>
                </a:solidFill>
              </a:rPr>
              <a:t> всегда была особая связь.</a:t>
            </a:r>
            <a:br>
              <a:rPr lang="ru-RU" sz="900" dirty="0" smtClean="0">
                <a:solidFill>
                  <a:schemeClr val="bg1"/>
                </a:solidFill>
              </a:rPr>
            </a:br>
            <a:r>
              <a:rPr lang="ru-RU" sz="900" dirty="0" smtClean="0">
                <a:solidFill>
                  <a:schemeClr val="bg1"/>
                </a:solidFill>
              </a:rPr>
              <a:t>В городе Улан-Удэ </a:t>
            </a:r>
            <a:r>
              <a:rPr lang="ru-RU" sz="900" dirty="0" err="1" smtClean="0">
                <a:solidFill>
                  <a:schemeClr val="bg1"/>
                </a:solidFill>
              </a:rPr>
              <a:t>Бато</a:t>
            </a:r>
            <a:r>
              <a:rPr lang="ru-RU" sz="900" dirty="0" smtClean="0">
                <a:solidFill>
                  <a:schemeClr val="bg1"/>
                </a:solidFill>
              </a:rPr>
              <a:t> также обрел новых друзей, с которыми у него сложились крепкие отношения. Эти дружеские связи стали настоящей опорой, ведь они дружат семьями, поддерживают друг друга в трудные времена и разделяют радости и горести жизни. Бурятия для </a:t>
            </a:r>
            <a:r>
              <a:rPr lang="ru-RU" sz="900" dirty="0" err="1" smtClean="0">
                <a:solidFill>
                  <a:schemeClr val="bg1"/>
                </a:solidFill>
              </a:rPr>
              <a:t>Бато</a:t>
            </a:r>
            <a:r>
              <a:rPr lang="ru-RU" sz="900" dirty="0" smtClean="0">
                <a:solidFill>
                  <a:schemeClr val="bg1"/>
                </a:solidFill>
              </a:rPr>
              <a:t> – это не просто место на карте, это его дом, его история, наполненные любовью и дружбой.</a:t>
            </a:r>
            <a:br>
              <a:rPr lang="ru-RU" sz="900" dirty="0" smtClean="0">
                <a:solidFill>
                  <a:schemeClr val="bg1"/>
                </a:solidFill>
              </a:rPr>
            </a:br>
            <a:r>
              <a:rPr lang="ru-RU" sz="900" dirty="0" smtClean="0">
                <a:solidFill>
                  <a:schemeClr val="bg1"/>
                </a:solidFill>
              </a:rPr>
              <a:t>24 февраля 2022 года началась специальная военная операция, и с первых дней </a:t>
            </a:r>
            <a:r>
              <a:rPr lang="ru-RU" sz="900" dirty="0" err="1" smtClean="0">
                <a:solidFill>
                  <a:schemeClr val="bg1"/>
                </a:solidFill>
              </a:rPr>
              <a:t>Бато</a:t>
            </a:r>
            <a:r>
              <a:rPr lang="ru-RU" sz="900" dirty="0" smtClean="0">
                <a:solidFill>
                  <a:schemeClr val="bg1"/>
                </a:solidFill>
              </a:rPr>
              <a:t> Булатович оказался на передовой. Его боевой путь стал настоящим примером смелости, силы и решительности. Каждый его поступок, каждое решение подтверждают сослуживцы, которые знают, что рядом с ними всегда находится человек, готовый встать на защиту своих товарищей и выполнить поставленные задачи.</a:t>
            </a:r>
            <a:br>
              <a:rPr lang="ru-RU" sz="900" dirty="0" smtClean="0">
                <a:solidFill>
                  <a:schemeClr val="bg1"/>
                </a:solidFill>
              </a:rPr>
            </a:br>
            <a:r>
              <a:rPr lang="ru-RU" sz="900" dirty="0" smtClean="0">
                <a:solidFill>
                  <a:schemeClr val="bg1"/>
                </a:solidFill>
              </a:rPr>
              <a:t>Несмотря на суровые условия и постоянные испытания, </a:t>
            </a:r>
            <a:r>
              <a:rPr lang="ru-RU" sz="900" dirty="0" err="1" smtClean="0">
                <a:solidFill>
                  <a:schemeClr val="bg1"/>
                </a:solidFill>
              </a:rPr>
              <a:t>Бато</a:t>
            </a:r>
            <a:r>
              <a:rPr lang="ru-RU" sz="900" dirty="0" smtClean="0">
                <a:solidFill>
                  <a:schemeClr val="bg1"/>
                </a:solidFill>
              </a:rPr>
              <a:t> всегда находил способ беречь свою семью от ужасов войны. Он старался не делиться с близкими тем, что происходило на передовой, чтобы не нагружать их лишними переживаниями. Каждый отпуск, который он проводил с семьёй, становился настоящим праздником. С его приездом в дом вновь воцарялась атмосфера тепла и уюта. Все проблемы, казавшиеся неразрешимыми, на время уходили на второй план.</a:t>
            </a:r>
            <a:br>
              <a:rPr lang="ru-RU" sz="900" dirty="0" smtClean="0">
                <a:solidFill>
                  <a:schemeClr val="bg1"/>
                </a:solidFill>
              </a:rPr>
            </a:br>
            <a:r>
              <a:rPr lang="ru-RU" sz="900" dirty="0" smtClean="0">
                <a:solidFill>
                  <a:schemeClr val="bg1"/>
                </a:solidFill>
              </a:rPr>
              <a:t>Семейные поездки, прогулки и простые вечера вместе были для </a:t>
            </a:r>
            <a:r>
              <a:rPr lang="ru-RU" sz="900" dirty="0" err="1" smtClean="0">
                <a:solidFill>
                  <a:schemeClr val="bg1"/>
                </a:solidFill>
              </a:rPr>
              <a:t>Бато</a:t>
            </a:r>
            <a:r>
              <a:rPr lang="ru-RU" sz="900" dirty="0" smtClean="0">
                <a:solidFill>
                  <a:schemeClr val="bg1"/>
                </a:solidFill>
              </a:rPr>
              <a:t> бесценными. Каждая секунда, проведённая с родными, наполняла его силой и вдохновением. Он знал, что именно ради них стоит продолжать борьбу, и это придавало ему уверенности на передовой. Время, проведённое с семьёй, стало для него источником энергии и мотивации, позволяя справляться с трудностями и сохранять веру в лучшее.</a:t>
            </a:r>
            <a:br>
              <a:rPr lang="ru-RU" sz="900" dirty="0" smtClean="0">
                <a:solidFill>
                  <a:schemeClr val="bg1"/>
                </a:solidFill>
              </a:rPr>
            </a:br>
            <a:r>
              <a:rPr lang="ru-RU" sz="900" dirty="0" smtClean="0">
                <a:solidFill>
                  <a:schemeClr val="bg1"/>
                </a:solidFill>
              </a:rPr>
              <a:t>За всё время своей службы в специальной военной операции Гвардии капитан 5 Гвардейской отдельной танковой бригады </a:t>
            </a:r>
            <a:r>
              <a:rPr lang="ru-RU" sz="900" dirty="0" err="1" smtClean="0">
                <a:solidFill>
                  <a:schemeClr val="bg1"/>
                </a:solidFill>
              </a:rPr>
              <a:t>Бато</a:t>
            </a:r>
            <a:r>
              <a:rPr lang="ru-RU" sz="900" dirty="0" smtClean="0">
                <a:solidFill>
                  <a:schemeClr val="bg1"/>
                </a:solidFill>
              </a:rPr>
              <a:t> Булатович проявил себя как настоящий герой. Его мужество и преданность долгу были отмечены наградами: Медалью участника СВО, Медалью за службу в танковых войсках и Медалью Суворова. Однако, 18 января 2025 г. судьба испытала его на прочность — </a:t>
            </a:r>
            <a:r>
              <a:rPr lang="ru-RU" sz="900" dirty="0" err="1" smtClean="0">
                <a:solidFill>
                  <a:schemeClr val="bg1"/>
                </a:solidFill>
              </a:rPr>
              <a:t>Бато</a:t>
            </a:r>
            <a:r>
              <a:rPr lang="ru-RU" sz="900" dirty="0" smtClean="0">
                <a:solidFill>
                  <a:schemeClr val="bg1"/>
                </a:solidFill>
              </a:rPr>
              <a:t> получил тяжелейшее ранение. Почти 2 месяца он боролся за свою жизнь, проявляя невероятную силу духа и стойкость. Всё это время его сослуживцы, друзья, одноклассники, родственники и коллеги, а также друзья его супруги Елены, молились за его здоровье, надеясь на чудо.</a:t>
            </a:r>
            <a:br>
              <a:rPr lang="ru-RU" sz="900" dirty="0" smtClean="0">
                <a:solidFill>
                  <a:schemeClr val="bg1"/>
                </a:solidFill>
              </a:rPr>
            </a:br>
            <a:r>
              <a:rPr lang="ru-RU" sz="900" dirty="0" smtClean="0">
                <a:solidFill>
                  <a:schemeClr val="bg1"/>
                </a:solidFill>
              </a:rPr>
              <a:t>К сожалению, ранения оказались слишком тяжёлыми.</a:t>
            </a:r>
            <a:br>
              <a:rPr lang="ru-RU" sz="900" dirty="0" smtClean="0">
                <a:solidFill>
                  <a:schemeClr val="bg1"/>
                </a:solidFill>
              </a:rPr>
            </a:br>
            <a:r>
              <a:rPr lang="ru-RU" sz="900" dirty="0" smtClean="0">
                <a:solidFill>
                  <a:schemeClr val="bg1"/>
                </a:solidFill>
              </a:rPr>
              <a:t>Супруга Елена, сестра Евгения и все родственники выражают огромную благодарность и низкий поклон всем, кто был рядом в эти сложные дни, кто поддерживал, помогал и переживал вместе с ними.</a:t>
            </a:r>
            <a:br>
              <a:rPr lang="ru-RU" sz="900" dirty="0" smtClean="0">
                <a:solidFill>
                  <a:schemeClr val="bg1"/>
                </a:solidFill>
              </a:rPr>
            </a:br>
            <a:r>
              <a:rPr lang="ru-RU" sz="900" dirty="0" smtClean="0">
                <a:solidFill>
                  <a:schemeClr val="bg1"/>
                </a:solidFill>
              </a:rPr>
              <a:t>В их сердцах навсегда останется память о </a:t>
            </a:r>
            <a:r>
              <a:rPr lang="ru-RU" sz="900" dirty="0" err="1" smtClean="0">
                <a:solidFill>
                  <a:schemeClr val="bg1"/>
                </a:solidFill>
              </a:rPr>
              <a:t>Бато</a:t>
            </a:r>
            <a:r>
              <a:rPr lang="ru-RU" sz="900" dirty="0" smtClean="0">
                <a:solidFill>
                  <a:schemeClr val="bg1"/>
                </a:solidFill>
              </a:rPr>
              <a:t> Булатовиче как о светлом, добром и отзывчивом человеке, который всегда был готов прийти на помощь и поддержать в трудную минуту. Его доброта и мужество будут жить в памяти родных, друзей и земляков, вдохновляя на добрые дела и поступки.</a:t>
            </a:r>
            <a:endParaRPr lang="ru-RU" sz="900" dirty="0">
              <a:solidFill>
                <a:schemeClr val="bg1"/>
              </a:solidFill>
            </a:endParaRPr>
          </a:p>
        </p:txBody>
      </p:sp>
      <p:pic>
        <p:nvPicPr>
          <p:cNvPr id="6" name="Содержимое 5" descr="FXReGo1ZqHuuz30T0x9VT65gpcMJva-NO60z_rBne9zgVh4eW8sy_3jx6MHS_kpRjUpOAgevm_V45i_WxBbd4vPh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572131" y="273051"/>
            <a:ext cx="2881747" cy="363054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257676" cy="1162050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Цыренчиков</a:t>
            </a:r>
            <a:r>
              <a:rPr lang="ru-RU" dirty="0" smtClean="0"/>
              <a:t> Александр Сергеевич</a:t>
            </a:r>
            <a:br>
              <a:rPr lang="ru-RU" dirty="0" smtClean="0"/>
            </a:br>
            <a:r>
              <a:rPr lang="ru-RU" sz="2000" dirty="0" smtClean="0"/>
              <a:t>31.10.1991-дата смерти неизвестна</a:t>
            </a: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4043362" cy="4602163"/>
          </a:xfrm>
        </p:spPr>
        <p:txBody>
          <a:bodyPr>
            <a:normAutofit lnSpcReduction="10000"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Цыренчиков</a:t>
            </a:r>
            <a:r>
              <a:rPr lang="ru-RU" dirty="0" smtClean="0">
                <a:solidFill>
                  <a:schemeClr val="bg1"/>
                </a:solidFill>
              </a:rPr>
              <a:t>  (Щукин)Александр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Сергеевич родился 31 октября 1991 года в с. Могзон Читинской области. В 1998 -2007г. учился в </a:t>
            </a:r>
            <a:r>
              <a:rPr lang="ru-RU" dirty="0" err="1" smtClean="0">
                <a:solidFill>
                  <a:schemeClr val="bg1"/>
                </a:solidFill>
              </a:rPr>
              <a:t>школе-интернат</a:t>
            </a:r>
            <a:r>
              <a:rPr lang="ru-RU" dirty="0" smtClean="0">
                <a:solidFill>
                  <a:schemeClr val="bg1"/>
                </a:solidFill>
              </a:rPr>
              <a:t> с. </a:t>
            </a:r>
            <a:r>
              <a:rPr lang="ru-RU" dirty="0" err="1" smtClean="0">
                <a:solidFill>
                  <a:schemeClr val="bg1"/>
                </a:solidFill>
              </a:rPr>
              <a:t>Можайка</a:t>
            </a:r>
            <a:r>
              <a:rPr lang="ru-RU" dirty="0" smtClean="0">
                <a:solidFill>
                  <a:schemeClr val="bg1"/>
                </a:solidFill>
              </a:rPr>
              <a:t> Еравнинского района. В 2009 году был призван на срочную службу в г. Чита рядовым, оператором радиоперехвата и пеленгования радиотелефонных передач.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С 2011 года занимался сельскохозяйственной деятельностью. В 2015 году родился сыну, женился.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Родные отмечают, что Александр Сергеевич был добрым и отзывчивым сыном, братом, другом.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В ноябре 2022 года вступил в ряды добровольцев штурмовых отрядов.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Погиб, выполняя боевые задачи в зоне специальной военной операции на Украине. Гордимся! Помним!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cbvlTMGOZ99FiZJyy9UNtOm2NPMVnW5287UDfCxS3b0vE-9-10LqEINlVvrsJ0heTJzM3kxjjZAuQ7tzDPaiF73B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5679" r="5894"/>
          <a:stretch>
            <a:fillRect/>
          </a:stretch>
        </p:blipFill>
        <p:spPr>
          <a:xfrm>
            <a:off x="4929190" y="357166"/>
            <a:ext cx="3857652" cy="434891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5614998" cy="1162050"/>
          </a:xfrm>
        </p:spPr>
        <p:txBody>
          <a:bodyPr>
            <a:normAutofit/>
          </a:bodyPr>
          <a:lstStyle/>
          <a:p>
            <a:r>
              <a:rPr lang="ru-RU" dirty="0" err="1" smtClean="0"/>
              <a:t>Цыренжапов</a:t>
            </a:r>
            <a:r>
              <a:rPr lang="ru-RU" dirty="0" smtClean="0"/>
              <a:t> Балта </a:t>
            </a:r>
            <a:r>
              <a:rPr lang="ru-RU" dirty="0" err="1" smtClean="0"/>
              <a:t>Дымбрылович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18.02.1984-21.05.2025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071546"/>
            <a:ext cx="5686436" cy="5054617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hlinkClick r:id="rId2"/>
              </a:rPr>
              <a:t/>
            </a:r>
            <a:br>
              <a:rPr lang="ru-RU" dirty="0" smtClean="0">
                <a:hlinkClick r:id="rId2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sz="1800" dirty="0" smtClean="0">
                <a:solidFill>
                  <a:schemeClr val="bg1"/>
                </a:solidFill>
              </a:rPr>
              <a:t>Нашему земляку, гвардии младшему лейтенанту </a:t>
            </a:r>
            <a:r>
              <a:rPr lang="ru-RU" sz="1800" dirty="0" err="1" smtClean="0">
                <a:solidFill>
                  <a:schemeClr val="bg1"/>
                </a:solidFill>
              </a:rPr>
              <a:t>Цыренжапову</a:t>
            </a:r>
            <a:r>
              <a:rPr lang="ru-RU" sz="1800" dirty="0" smtClean="0">
                <a:solidFill>
                  <a:schemeClr val="bg1"/>
                </a:solidFill>
              </a:rPr>
              <a:t> Балте </a:t>
            </a:r>
            <a:r>
              <a:rPr lang="ru-RU" sz="1800" dirty="0" err="1" smtClean="0">
                <a:solidFill>
                  <a:schemeClr val="bg1"/>
                </a:solidFill>
              </a:rPr>
              <a:t>Дымбрыловичу</a:t>
            </a:r>
            <a:r>
              <a:rPr lang="ru-RU" sz="1800" dirty="0" smtClean="0">
                <a:solidFill>
                  <a:schemeClr val="bg1"/>
                </a:solidFill>
              </a:rPr>
              <a:t>, присвоено звание Героя Российской Федерации (посмертно).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Балта </a:t>
            </a:r>
            <a:r>
              <a:rPr lang="ru-RU" dirty="0" err="1" smtClean="0">
                <a:solidFill>
                  <a:schemeClr val="bg1"/>
                </a:solidFill>
              </a:rPr>
              <a:t>Дымбрылович</a:t>
            </a:r>
            <a:r>
              <a:rPr lang="ru-RU" dirty="0" smtClean="0">
                <a:solidFill>
                  <a:schemeClr val="bg1"/>
                </a:solidFill>
              </a:rPr>
              <a:t> родился 18 февраля 1984 года в селе </a:t>
            </a:r>
            <a:r>
              <a:rPr lang="ru-RU" dirty="0" err="1" smtClean="0">
                <a:solidFill>
                  <a:schemeClr val="bg1"/>
                </a:solidFill>
              </a:rPr>
              <a:t>Эгита</a:t>
            </a:r>
            <a:r>
              <a:rPr lang="ru-RU" dirty="0" smtClean="0">
                <a:solidFill>
                  <a:schemeClr val="bg1"/>
                </a:solidFill>
              </a:rPr>
              <a:t> Еравнинского района. С юных лет он проявлял целеустремленность и силу духа, добиваясь успехов как в учебе, так и в спорте. После прохождения срочной службы в 2005 году Балта </a:t>
            </a:r>
            <a:r>
              <a:rPr lang="ru-RU" dirty="0" err="1" smtClean="0">
                <a:solidFill>
                  <a:schemeClr val="bg1"/>
                </a:solidFill>
              </a:rPr>
              <a:t>Дымбрылович</a:t>
            </a:r>
            <a:r>
              <a:rPr lang="ru-RU" dirty="0" smtClean="0">
                <a:solidFill>
                  <a:schemeClr val="bg1"/>
                </a:solidFill>
              </a:rPr>
              <a:t> посвятил свою жизнь защите Родины, продолжив службу по контракту. С первых дней специальной военной операции он находился на передовой. В апреле 2022 года, получив ранение, после реабилитации вернулся в строй, проявив несломленную волю и преданность долгу. Окончив курсы младших лейтенантов, Балта </a:t>
            </a:r>
            <a:r>
              <a:rPr lang="ru-RU" dirty="0" err="1" smtClean="0">
                <a:solidFill>
                  <a:schemeClr val="bg1"/>
                </a:solidFill>
              </a:rPr>
              <a:t>Дымбрылович</a:t>
            </a:r>
            <a:r>
              <a:rPr lang="ru-RU" dirty="0" smtClean="0">
                <a:solidFill>
                  <a:schemeClr val="bg1"/>
                </a:solidFill>
              </a:rPr>
              <a:t> продолжил службу в зоне боевых действий.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	Мужество и героизм Балты </a:t>
            </a:r>
            <a:r>
              <a:rPr lang="ru-RU" dirty="0" err="1" smtClean="0">
                <a:solidFill>
                  <a:schemeClr val="bg1"/>
                </a:solidFill>
              </a:rPr>
              <a:t>Дымбрыловича</a:t>
            </a:r>
            <a:r>
              <a:rPr lang="ru-RU" dirty="0" smtClean="0">
                <a:solidFill>
                  <a:schemeClr val="bg1"/>
                </a:solidFill>
              </a:rPr>
              <a:t> неоднократно проявлялись в ходе выполнения боевых задач. 31 марта 2024 года, командуя разведывательно-диверсионной группой, он продемонстрировал исключительные тактические навыки и личную храбрость, обеспечив выполнение сложной операции без потерь среди личного состава. Его решительные действия позволили нейтрализовать значительные силы противника и получить важную разведывательную информацию.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	21 мая 2024 года, выполняя боевую задачу по выводу группы из окружения, Балта </a:t>
            </a:r>
            <a:r>
              <a:rPr lang="ru-RU" dirty="0" err="1" smtClean="0">
                <a:solidFill>
                  <a:schemeClr val="bg1"/>
                </a:solidFill>
              </a:rPr>
              <a:t>Дымбрылович</a:t>
            </a:r>
            <a:r>
              <a:rPr lang="ru-RU" dirty="0" smtClean="0">
                <a:solidFill>
                  <a:schemeClr val="bg1"/>
                </a:solidFill>
              </a:rPr>
              <a:t> проявил высшую степень самопожертвования. Обеспечив отход своих товарищей, он ценой собственной жизни отвлек огонь противника на себя.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sz="1800" dirty="0" smtClean="0">
                <a:solidFill>
                  <a:schemeClr val="bg1"/>
                </a:solidFill>
              </a:rPr>
              <a:t>Подвиг Балты </a:t>
            </a:r>
            <a:r>
              <a:rPr lang="ru-RU" sz="1800" dirty="0" err="1" smtClean="0">
                <a:solidFill>
                  <a:schemeClr val="bg1"/>
                </a:solidFill>
              </a:rPr>
              <a:t>Цыренжапова</a:t>
            </a:r>
            <a:r>
              <a:rPr lang="ru-RU" sz="1800" dirty="0" smtClean="0">
                <a:solidFill>
                  <a:schemeClr val="bg1"/>
                </a:solidFill>
              </a:rPr>
              <a:t> – пример беззаветного служения Отечеству, высочайшего профессионализма и исключительного мужества. Светлая память о Герое навсегда останется в наших сердцах. Его имя навсегда вписано в историю нашего района, республики и страны.</a:t>
            </a:r>
            <a:br>
              <a:rPr lang="ru-RU" sz="1800" dirty="0" smtClean="0">
                <a:solidFill>
                  <a:schemeClr val="bg1"/>
                </a:solidFill>
              </a:rPr>
            </a:br>
            <a:r>
              <a:rPr lang="ru-RU" sz="1800" dirty="0" smtClean="0">
                <a:solidFill>
                  <a:schemeClr val="bg1"/>
                </a:solidFill>
              </a:rPr>
              <a:t>Вечная память Герою!</a:t>
            </a:r>
          </a:p>
          <a:p>
            <a:endParaRPr lang="ru-RU" dirty="0"/>
          </a:p>
        </p:txBody>
      </p:sp>
      <p:pic>
        <p:nvPicPr>
          <p:cNvPr id="5" name="Содержимое 4" descr="K5GCNG8kiAQuEuZrQEWg6XZOluuyG-x3omfZVH-m7_-7qsIXQiABQ3MVp8dv27pqDjtvY5RisP-xv9g2xEJV7dtI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119133" y="273051"/>
            <a:ext cx="2300158" cy="29416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543296" cy="1162050"/>
          </a:xfrm>
        </p:spPr>
        <p:txBody>
          <a:bodyPr/>
          <a:lstStyle/>
          <a:p>
            <a:r>
              <a:rPr lang="ru-RU" dirty="0" smtClean="0"/>
              <a:t>Цыренов </a:t>
            </a:r>
            <a:r>
              <a:rPr lang="ru-RU" dirty="0" err="1" smtClean="0"/>
              <a:t>Баир</a:t>
            </a:r>
            <a:r>
              <a:rPr lang="ru-RU" dirty="0" smtClean="0"/>
              <a:t> </a:t>
            </a:r>
            <a:r>
              <a:rPr lang="ru-RU" dirty="0" err="1" smtClean="0"/>
              <a:t>Содномдоржиевич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09.05.1976-10.10.2025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757610" cy="483395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Цыренов </a:t>
            </a:r>
            <a:r>
              <a:rPr lang="ru-RU" dirty="0" err="1" smtClean="0">
                <a:solidFill>
                  <a:schemeClr val="bg1"/>
                </a:solidFill>
              </a:rPr>
              <a:t>Баир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Содномдоржиевич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родился </a:t>
            </a:r>
            <a:r>
              <a:rPr lang="ru-RU" dirty="0" smtClean="0">
                <a:solidFill>
                  <a:schemeClr val="bg1"/>
                </a:solidFill>
              </a:rPr>
              <a:t>9 мая 1976 года в с. Сосново-Озерское. в 1 класс пошел в </a:t>
            </a:r>
            <a:r>
              <a:rPr lang="ru-RU" dirty="0" err="1" smtClean="0">
                <a:solidFill>
                  <a:schemeClr val="bg1"/>
                </a:solidFill>
              </a:rPr>
              <a:t>Домнинскую</a:t>
            </a:r>
            <a:r>
              <a:rPr lang="ru-RU" dirty="0" smtClean="0">
                <a:solidFill>
                  <a:schemeClr val="bg1"/>
                </a:solidFill>
              </a:rPr>
              <a:t> начальную школу. После окончания 8 класса поступил в СПТУ-31, где освоил профессию Машинист-тракторист широкого профиля.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1995 году был призван в ряды Российской Армии. Является ветераном боевых действий. После демобилизации работал трактористом в Городском лесхозе в г. Улан-Удэ. в 2004 году вернулся в родное село Сосново-Озерское. Работал в МОП "Еравнинское ЖКХ" кочегаром, после в ООО Старательной артели "Курба".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августе 2025 года заключил контракт и отправился в зону СВО, где 10.10.2025 при выполнении боевого задания </a:t>
            </a:r>
            <a:r>
              <a:rPr lang="ru-RU" dirty="0" err="1" smtClean="0">
                <a:solidFill>
                  <a:schemeClr val="bg1"/>
                </a:solidFill>
              </a:rPr>
              <a:t>Баир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Содномдоржиевич</a:t>
            </a:r>
            <a:r>
              <a:rPr lang="ru-RU" dirty="0" smtClean="0">
                <a:solidFill>
                  <a:schemeClr val="bg1"/>
                </a:solidFill>
              </a:rPr>
              <a:t> погиб.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У </a:t>
            </a:r>
            <a:r>
              <a:rPr lang="ru-RU" dirty="0" err="1" smtClean="0">
                <a:solidFill>
                  <a:schemeClr val="bg1"/>
                </a:solidFill>
              </a:rPr>
              <a:t>Баира</a:t>
            </a:r>
            <a:r>
              <a:rPr lang="ru-RU" dirty="0" smtClean="0">
                <a:solidFill>
                  <a:schemeClr val="bg1"/>
                </a:solidFill>
              </a:rPr>
              <a:t> остались дочь </a:t>
            </a:r>
            <a:r>
              <a:rPr lang="ru-RU" dirty="0" err="1" smtClean="0">
                <a:solidFill>
                  <a:schemeClr val="bg1"/>
                </a:solidFill>
              </a:rPr>
              <a:t>Аюна</a:t>
            </a:r>
            <a:r>
              <a:rPr lang="ru-RU" dirty="0" smtClean="0">
                <a:solidFill>
                  <a:schemeClr val="bg1"/>
                </a:solidFill>
              </a:rPr>
              <a:t>, брат </a:t>
            </a:r>
            <a:r>
              <a:rPr lang="ru-RU" dirty="0" err="1" smtClean="0">
                <a:solidFill>
                  <a:schemeClr val="bg1"/>
                </a:solidFill>
              </a:rPr>
              <a:t>Бадма-Доржо</a:t>
            </a:r>
            <a:r>
              <a:rPr lang="ru-RU" dirty="0" smtClean="0">
                <a:solidFill>
                  <a:schemeClr val="bg1"/>
                </a:solidFill>
              </a:rPr>
              <a:t>, сестры Света и Вечная память защитнику Отечества </a:t>
            </a:r>
            <a:r>
              <a:rPr lang="ru-RU" dirty="0" err="1" smtClean="0">
                <a:solidFill>
                  <a:schemeClr val="bg1"/>
                </a:solidFill>
              </a:rPr>
              <a:t>Тунгалаг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6UdSwcZlwsALcPMTUQeXXlhExgfqn518yYsgn_ThCFJDChCVPZ0zteejUlnkrisAmB310F2tC6c7Acs7lPzgrrRo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484737" y="273050"/>
            <a:ext cx="3292376" cy="585311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Цыренов </a:t>
            </a:r>
            <a:r>
              <a:rPr lang="ru-RU" dirty="0" err="1" smtClean="0"/>
              <a:t>Бимба</a:t>
            </a:r>
            <a:r>
              <a:rPr lang="ru-RU" dirty="0" smtClean="0"/>
              <a:t> </a:t>
            </a:r>
            <a:r>
              <a:rPr lang="ru-RU" dirty="0" err="1" smtClean="0"/>
              <a:t>Бадмаевич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20.05.1998-15.04.2022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757610" cy="4602163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Бимба</a:t>
            </a:r>
            <a:r>
              <a:rPr lang="ru-RU" dirty="0" smtClean="0">
                <a:solidFill>
                  <a:schemeClr val="bg1"/>
                </a:solidFill>
              </a:rPr>
              <a:t> родился 20 мая 1998 года. В 2004г. поступил в первый класс РБНЛИ №1. С 2006 по 2012 годы учился в сороковой школе г.Улан-Удэ. Затем учился в </a:t>
            </a:r>
            <a:r>
              <a:rPr lang="ru-RU" dirty="0" err="1" smtClean="0">
                <a:solidFill>
                  <a:schemeClr val="bg1"/>
                </a:solidFill>
              </a:rPr>
              <a:t>Сосново-Озерской</a:t>
            </a:r>
            <a:r>
              <a:rPr lang="ru-RU" dirty="0" smtClean="0">
                <a:solidFill>
                  <a:schemeClr val="bg1"/>
                </a:solidFill>
              </a:rPr>
              <a:t> СОШ №1, где окончил девять классов. В 2016 году </a:t>
            </a:r>
            <a:r>
              <a:rPr lang="ru-RU" dirty="0" err="1" smtClean="0">
                <a:solidFill>
                  <a:schemeClr val="bg1"/>
                </a:solidFill>
              </a:rPr>
              <a:t>Бимба</a:t>
            </a:r>
            <a:r>
              <a:rPr lang="ru-RU" dirty="0" smtClean="0">
                <a:solidFill>
                  <a:schemeClr val="bg1"/>
                </a:solidFill>
              </a:rPr>
              <a:t> поступил в Республиканский многоуровневый колледж на факультет физической культуры. Осенью 2016 года призван в ряды Российской Армии и служил матросом в военной части №30926 г. Владивосток Приморского края. Во время службы в 2017 году заключил контракт на 3 года в 155 бригаде морской пехоты Тихоокеанского флота г.Владивосток. Занимался боевым самбо, вольной борьбой, за что награжден медалями различных достоинств. В ноябре 2020 года повторно заключил контракт. В мае 2021 года выезжал в Сирию, в Абхазию на полгода для выполнения миротворческой миссии. </a:t>
            </a:r>
            <a:r>
              <a:rPr lang="ru-RU" dirty="0" err="1" smtClean="0">
                <a:solidFill>
                  <a:schemeClr val="bg1"/>
                </a:solidFill>
              </a:rPr>
              <a:t>Бимба</a:t>
            </a:r>
            <a:r>
              <a:rPr lang="ru-RU" dirty="0" smtClean="0">
                <a:solidFill>
                  <a:schemeClr val="bg1"/>
                </a:solidFill>
              </a:rPr>
              <a:t> награжден медалью «За участие в миротворческой миссии в Нагорном Карабахе». В январе 2022 года </a:t>
            </a:r>
            <a:r>
              <a:rPr lang="ru-RU" dirty="0" err="1" smtClean="0">
                <a:solidFill>
                  <a:schemeClr val="bg1"/>
                </a:solidFill>
              </a:rPr>
              <a:t>Бимба</a:t>
            </a:r>
            <a:r>
              <a:rPr lang="ru-RU" dirty="0" smtClean="0">
                <a:solidFill>
                  <a:schemeClr val="bg1"/>
                </a:solidFill>
              </a:rPr>
              <a:t> был командирован в Белоруссию, на границу, затем в феврале - на спецоперацию в Украину. 29 апреля 2022г. проводили в последний путь матроса гранатометного отделения гранатометного взвода Десантно-штурмовой бригады военной части № 30926 Цыренова </a:t>
            </a:r>
            <a:r>
              <a:rPr lang="ru-RU" dirty="0" err="1" smtClean="0">
                <a:solidFill>
                  <a:schemeClr val="bg1"/>
                </a:solidFill>
              </a:rPr>
              <a:t>Бимбу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Бадмаевича</a:t>
            </a:r>
            <a:r>
              <a:rPr lang="ru-RU" dirty="0" smtClean="0">
                <a:solidFill>
                  <a:schemeClr val="bg1"/>
                </a:solidFill>
              </a:rPr>
              <a:t>, погибшего при исполнении воинского долга на спецоперации в Украине при освобождении г. Мариуполь.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t6Sngeg7843CfEt5XjBExnjmaWGAnzuJw6bVVpO_eFZ5DsQlNgXOcwfYiRWJ6eZ961Ln42NHdrznV7f5GTAaxBJ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11233" t="9981" r="9027" b="9465"/>
          <a:stretch>
            <a:fillRect/>
          </a:stretch>
        </p:blipFill>
        <p:spPr>
          <a:xfrm>
            <a:off x="4429124" y="857232"/>
            <a:ext cx="3500462" cy="471490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Чепайкин</a:t>
            </a:r>
            <a:r>
              <a:rPr lang="ru-RU" dirty="0" smtClean="0"/>
              <a:t> Анатолий Григорьевич</a:t>
            </a:r>
            <a:br>
              <a:rPr lang="ru-RU" dirty="0" smtClean="0"/>
            </a:br>
            <a:r>
              <a:rPr lang="ru-RU" dirty="0" smtClean="0"/>
              <a:t>27.02.1980-16.11.2022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471858" cy="4602163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Чепайкин</a:t>
            </a:r>
            <a:r>
              <a:rPr lang="ru-RU" dirty="0" smtClean="0">
                <a:solidFill>
                  <a:schemeClr val="bg1"/>
                </a:solidFill>
              </a:rPr>
              <a:t> Анатолий Григорьевич родился 27.02.1980 г. в семье </a:t>
            </a:r>
            <a:r>
              <a:rPr lang="ru-RU" dirty="0" err="1" smtClean="0">
                <a:solidFill>
                  <a:schemeClr val="bg1"/>
                </a:solidFill>
              </a:rPr>
              <a:t>Чепайкина</a:t>
            </a:r>
            <a:r>
              <a:rPr lang="ru-RU" dirty="0" smtClean="0">
                <a:solidFill>
                  <a:schemeClr val="bg1"/>
                </a:solidFill>
              </a:rPr>
              <a:t> Григория Григорьевича и </a:t>
            </a:r>
            <a:r>
              <a:rPr lang="ru-RU" dirty="0" err="1" smtClean="0">
                <a:solidFill>
                  <a:schemeClr val="bg1"/>
                </a:solidFill>
              </a:rPr>
              <a:t>Чувашовой</a:t>
            </a:r>
            <a:r>
              <a:rPr lang="ru-RU" dirty="0" smtClean="0">
                <a:solidFill>
                  <a:schemeClr val="bg1"/>
                </a:solidFill>
              </a:rPr>
              <a:t> Надежды Петровны, в семье был третьим ребёнком. В 1987 году пошёл в первый класс </a:t>
            </a:r>
            <a:r>
              <a:rPr lang="ru-RU" dirty="0" err="1" smtClean="0">
                <a:solidFill>
                  <a:schemeClr val="bg1"/>
                </a:solidFill>
              </a:rPr>
              <a:t>Сосново-Озерской</a:t>
            </a:r>
            <a:r>
              <a:rPr lang="ru-RU" dirty="0" smtClean="0">
                <a:solidFill>
                  <a:schemeClr val="bg1"/>
                </a:solidFill>
              </a:rPr>
              <a:t> школы № 2. В 1989 году с семьёй переехали в с. Петропавловка </a:t>
            </a:r>
            <a:r>
              <a:rPr lang="ru-RU" dirty="0" err="1" smtClean="0">
                <a:solidFill>
                  <a:schemeClr val="bg1"/>
                </a:solidFill>
              </a:rPr>
              <a:t>Джидинского</a:t>
            </a:r>
            <a:r>
              <a:rPr lang="ru-RU" dirty="0" smtClean="0">
                <a:solidFill>
                  <a:schemeClr val="bg1"/>
                </a:solidFill>
              </a:rPr>
              <a:t> района. В 1993 году вернулись в с. Сосново-Озерское. После окончания школы, в 1995 году поступил в СПТУ 31. В 1998 году окончил полный курс названного училища по профессии тракторист-машинист широкого профиля и водитель категории «C».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1998 году был призван в ряды вооружённых сил Хабаровского края г. Бикин пограничные войска. В 2000 году был демобилизован в звании сержант. После службы в армии работал водителем. Затем переехал в г. Улан-Удэ, работал в разных организациях. В 2008 году вернулся в родное село, работал водителем на грузовых автомобилях.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2009 году женился. Воспитывал двоих детей, Артема и </a:t>
            </a:r>
            <a:r>
              <a:rPr lang="ru-RU" dirty="0" err="1" smtClean="0">
                <a:solidFill>
                  <a:schemeClr val="bg1"/>
                </a:solidFill>
              </a:rPr>
              <a:t>Эмилию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сентябре 2022 г. был призван в рамках частичной мобилизации специальной военной операции (СВО) на Украине. Погиб при исполнении служебного долга 16 ноября 2022 года.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jYQW6cNBJ_KoEoDvhux6d5DB1qKqzmhKqYZuMDBl1T4tWFjLsw93AW2a0rYH6XyhsWIyIzjSB7Zn8SV8Nam20ENd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086685" y="273050"/>
            <a:ext cx="4088480" cy="585311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257676" cy="1162050"/>
          </a:xfrm>
        </p:spPr>
        <p:txBody>
          <a:bodyPr/>
          <a:lstStyle/>
          <a:p>
            <a:r>
              <a:rPr lang="ru-RU" dirty="0" err="1" smtClean="0"/>
              <a:t>Чередов</a:t>
            </a:r>
            <a:r>
              <a:rPr lang="ru-RU" dirty="0" smtClean="0"/>
              <a:t> Андрей Георгиевич </a:t>
            </a:r>
            <a:br>
              <a:rPr lang="ru-RU" dirty="0" smtClean="0"/>
            </a:br>
            <a:r>
              <a:rPr lang="ru-RU" dirty="0" smtClean="0"/>
              <a:t>07.12.1963-13.10.2023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4186238" cy="4602163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Чередов</a:t>
            </a:r>
            <a:r>
              <a:rPr lang="ru-RU" dirty="0" smtClean="0">
                <a:solidFill>
                  <a:schemeClr val="bg1"/>
                </a:solidFill>
              </a:rPr>
              <a:t> Андрей Георгиевич родился 7 декабря 1963 года в селе </a:t>
            </a:r>
            <a:r>
              <a:rPr lang="ru-RU" dirty="0" err="1" smtClean="0">
                <a:solidFill>
                  <a:schemeClr val="bg1"/>
                </a:solidFill>
              </a:rPr>
              <a:t>Иволгинск</a:t>
            </a:r>
            <a:r>
              <a:rPr lang="ru-RU" dirty="0" smtClean="0">
                <a:solidFill>
                  <a:schemeClr val="bg1"/>
                </a:solidFill>
              </a:rPr>
              <a:t> Республики Бурятия в семье Ветерана Великой Отечественной Войны 1941-1945 годов Георгия Васильевича и Раисы Афанасьевны </a:t>
            </a:r>
            <a:r>
              <a:rPr lang="ru-RU" dirty="0" err="1" smtClean="0">
                <a:solidFill>
                  <a:schemeClr val="bg1"/>
                </a:solidFill>
              </a:rPr>
              <a:t>Чередовых</a:t>
            </a:r>
            <a:r>
              <a:rPr lang="ru-RU" dirty="0" smtClean="0">
                <a:solidFill>
                  <a:schemeClr val="bg1"/>
                </a:solidFill>
              </a:rPr>
              <a:t>. В 1979 году окончил </a:t>
            </a:r>
            <a:r>
              <a:rPr lang="ru-RU" dirty="0" err="1" smtClean="0">
                <a:solidFill>
                  <a:schemeClr val="bg1"/>
                </a:solidFill>
              </a:rPr>
              <a:t>Сосново-Озерскую</a:t>
            </a:r>
            <a:r>
              <a:rPr lang="ru-RU" dirty="0" smtClean="0">
                <a:solidFill>
                  <a:schemeClr val="bg1"/>
                </a:solidFill>
              </a:rPr>
              <a:t> среднюю школу и поступил на трехмесячные курсы водителей. Начал трудовую деятельность в </a:t>
            </a:r>
            <a:r>
              <a:rPr lang="ru-RU" dirty="0" err="1" smtClean="0">
                <a:solidFill>
                  <a:schemeClr val="bg1"/>
                </a:solidFill>
              </a:rPr>
              <a:t>рыбзаводе</a:t>
            </a:r>
            <a:r>
              <a:rPr lang="ru-RU" dirty="0" smtClean="0">
                <a:solidFill>
                  <a:schemeClr val="bg1"/>
                </a:solidFill>
              </a:rPr>
              <a:t> Еравнинского района. С 1982 по 1984 годы проходил военную службу в рядах Советской Армии. После вернулся и продолжил работу в качестве бригадира на </a:t>
            </a:r>
            <a:r>
              <a:rPr lang="ru-RU" dirty="0" err="1" smtClean="0">
                <a:solidFill>
                  <a:schemeClr val="bg1"/>
                </a:solidFill>
              </a:rPr>
              <a:t>рыбзаводе</a:t>
            </a:r>
            <a:r>
              <a:rPr lang="ru-RU" dirty="0" smtClean="0">
                <a:solidFill>
                  <a:schemeClr val="bg1"/>
                </a:solidFill>
              </a:rPr>
              <a:t>, где проработал до 1995 года. 10 декабря 1985 года Андрей Георгиевич женился на Валентине Георгиевне, воспитал четверых детей.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2002-2003 годы служил по контракту в Таджикистане.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Андрей Георгиевич с 2005 по 2014 год проработал в фельдшерско-акушерском пункте с. Гарам Еравнинского района, помогал супруге фельдшеру ФАП Валентине Георгиевне при оказании населению села медицинской помощи. Андрей Георгиевич в течении всей жизни увлекался подледной рыбалкой. И после ухода на заслуженный отдых посвятил себя любимому делу, семье и домашнему хозяйству.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июле 2023 года Андрей Георгиевич принял ответственное для себя и своей семьи решение – уйти на военную службу, и после заключения контракта был направлен в зону проведения специальной военной операции на территории Украины в должности механика - водителя.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Гвардии рядовой </a:t>
            </a:r>
            <a:r>
              <a:rPr lang="ru-RU" dirty="0" err="1" smtClean="0">
                <a:solidFill>
                  <a:schemeClr val="bg1"/>
                </a:solidFill>
              </a:rPr>
              <a:t>Чередов</a:t>
            </a:r>
            <a:r>
              <a:rPr lang="ru-RU" dirty="0" smtClean="0">
                <a:solidFill>
                  <a:schemeClr val="bg1"/>
                </a:solidFill>
              </a:rPr>
              <a:t> Андрей Георгиевич погиб 13 октября 2023 года при выполнении боевых задач, проявив мужество и героизм.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У Андрея Георгиевича остались супруга Валентина Георгиевна, сын Вячеслав Андреевич, дочь Любовь Андреевна, внучки и сестра Надежда Георгиевна.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QoctAjR9tUoJcOFM1GXC5mrfBFdIC43clzqOkJ23VhRhQIDV2QwlBjAo7imA9hW6TJDwvW_SHENL5aNvMWVQDBbb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lum bright="-20000"/>
          </a:blip>
          <a:stretch>
            <a:fillRect/>
          </a:stretch>
        </p:blipFill>
        <p:spPr>
          <a:xfrm>
            <a:off x="4828383" y="273050"/>
            <a:ext cx="3316283" cy="52276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543428" cy="1162050"/>
          </a:xfrm>
        </p:spPr>
        <p:txBody>
          <a:bodyPr/>
          <a:lstStyle/>
          <a:p>
            <a:r>
              <a:rPr lang="ru-RU" dirty="0" smtClean="0"/>
              <a:t>Черепанов Александр Александрович</a:t>
            </a:r>
            <a:br>
              <a:rPr lang="ru-RU" dirty="0" smtClean="0"/>
            </a:br>
            <a:r>
              <a:rPr lang="ru-RU" dirty="0" smtClean="0"/>
              <a:t>23.10.1989-03.09.2025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4686304" cy="4602163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Черепанов Александр Александрович. Родился 23 октября 1989г. в г.Кяхта </a:t>
            </a:r>
            <a:r>
              <a:rPr lang="ru-RU" dirty="0" err="1" smtClean="0">
                <a:solidFill>
                  <a:schemeClr val="bg1"/>
                </a:solidFill>
              </a:rPr>
              <a:t>Кяхтинского</a:t>
            </a:r>
            <a:r>
              <a:rPr lang="ru-RU" dirty="0" smtClean="0">
                <a:solidFill>
                  <a:schemeClr val="bg1"/>
                </a:solidFill>
              </a:rPr>
              <a:t> района Республики </a:t>
            </a:r>
            <a:r>
              <a:rPr lang="ru-RU" dirty="0" err="1" smtClean="0">
                <a:solidFill>
                  <a:schemeClr val="bg1"/>
                </a:solidFill>
              </a:rPr>
              <a:t>Бурятия.Он</a:t>
            </a:r>
            <a:r>
              <a:rPr lang="ru-RU" dirty="0" smtClean="0">
                <a:solidFill>
                  <a:schemeClr val="bg1"/>
                </a:solidFill>
              </a:rPr>
              <a:t> был вторым ребенком Александра Вениаминовича и Натальи Петровны Черепановых в большой, многодетной семье . В 2005 году окончил Сосново -</a:t>
            </a:r>
            <a:r>
              <a:rPr lang="ru-RU" dirty="0" err="1" smtClean="0">
                <a:solidFill>
                  <a:schemeClr val="bg1"/>
                </a:solidFill>
              </a:rPr>
              <a:t>Озерскую</a:t>
            </a:r>
            <a:r>
              <a:rPr lang="ru-RU" dirty="0" smtClean="0">
                <a:solidFill>
                  <a:schemeClr val="bg1"/>
                </a:solidFill>
              </a:rPr>
              <a:t> среднюю общеобразовательную школу №1. Александр за годы учебы принимал активное участие в школьных мероприятиях увлекался лыжным </a:t>
            </a:r>
            <a:r>
              <a:rPr lang="ru-RU" dirty="0" err="1" smtClean="0">
                <a:solidFill>
                  <a:schemeClr val="bg1"/>
                </a:solidFill>
              </a:rPr>
              <a:t>спортом,легкой</a:t>
            </a:r>
            <a:r>
              <a:rPr lang="ru-RU" dirty="0" smtClean="0">
                <a:solidFill>
                  <a:schemeClr val="bg1"/>
                </a:solidFill>
              </a:rPr>
              <a:t> атлетикой, боксом. Занимал призовые </a:t>
            </a:r>
            <a:r>
              <a:rPr lang="ru-RU" dirty="0" err="1" smtClean="0">
                <a:solidFill>
                  <a:schemeClr val="bg1"/>
                </a:solidFill>
              </a:rPr>
              <a:t>места,имеет</a:t>
            </a:r>
            <a:r>
              <a:rPr lang="ru-RU" dirty="0" smtClean="0">
                <a:solidFill>
                  <a:schemeClr val="bg1"/>
                </a:solidFill>
              </a:rPr>
              <a:t> множество наград. В 2005 году поступил В ГОУ НПО Профессиональное училище № 31 по специальности "Мастер фермер сельскохозяйственного производства". Закончил училище в 2008 году. С 2008 -2014 год работал в ОАО "Нептун" на должности рыбака, в 2014 г. был принят на работу в МБУ Хозяйственно - транспортный отдел АМО "Сосново- Озерское " на должность тракториста. В 2020 году устроился в МУП Еравнинское МОП ЖКХ на должность машинист автогрейдера. За время своей трудовой деятельности награжден благодарственными письмами. В 2010 году встретил свою жену Елену Витальевну, в браке с которой родились трое детей Юлия, </a:t>
            </a:r>
            <a:r>
              <a:rPr lang="ru-RU" dirty="0" err="1" smtClean="0">
                <a:solidFill>
                  <a:schemeClr val="bg1"/>
                </a:solidFill>
              </a:rPr>
              <a:t>Ульяна</a:t>
            </a:r>
            <a:r>
              <a:rPr lang="ru-RU" dirty="0" smtClean="0">
                <a:solidFill>
                  <a:schemeClr val="bg1"/>
                </a:solidFill>
              </a:rPr>
              <a:t>, Арина. В сентябре 2024 года движимый чувством долга и как настоящий патриот своей Родины принял решение не оставаться в стороне и заключил контракт с МО РФ отправился в зону боевых действий на территорию Украины. Александр был скромным, вежливым, трудолюбивым человеком, всегда готовым прийти на помощь. Он был опорой для своих близких. У Александра остались мать Наталья Петровна, жена Елена Витальевна, дети Юлия, </a:t>
            </a:r>
            <a:r>
              <a:rPr lang="ru-RU" dirty="0" err="1" smtClean="0">
                <a:solidFill>
                  <a:schemeClr val="bg1"/>
                </a:solidFill>
              </a:rPr>
              <a:t>Ульяна</a:t>
            </a:r>
            <a:r>
              <a:rPr lang="ru-RU" dirty="0" smtClean="0">
                <a:solidFill>
                  <a:schemeClr val="bg1"/>
                </a:solidFill>
              </a:rPr>
              <a:t>, Арина. брат Виталий, Евгений, Вениамин, Матвей, сестры Ксения и </a:t>
            </a:r>
            <a:r>
              <a:rPr lang="ru-RU" dirty="0" err="1" smtClean="0">
                <a:solidFill>
                  <a:schemeClr val="bg1"/>
                </a:solidFill>
              </a:rPr>
              <a:t>Татьяна.Вечная</a:t>
            </a:r>
            <a:r>
              <a:rPr lang="ru-RU" dirty="0" smtClean="0">
                <a:solidFill>
                  <a:schemeClr val="bg1"/>
                </a:solidFill>
              </a:rPr>
              <a:t> память герой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7YP2_G7cqAKL57SpDEbO1UldBMCx95M1tYtsSnJlBA4hjcwc3Ov6DpTq3O6LpJXlew2H4ckzc6rg55Fd0R7OEDlw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214942" y="285728"/>
            <a:ext cx="3598411" cy="462995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471858" cy="1162050"/>
          </a:xfrm>
        </p:spPr>
        <p:txBody>
          <a:bodyPr/>
          <a:lstStyle/>
          <a:p>
            <a:r>
              <a:rPr lang="ru-RU" dirty="0" err="1" smtClean="0"/>
              <a:t>Чимитцыренов</a:t>
            </a:r>
            <a:r>
              <a:rPr lang="ru-RU" dirty="0" smtClean="0"/>
              <a:t> Владимир Валерьевич</a:t>
            </a:r>
            <a:br>
              <a:rPr lang="ru-RU" dirty="0" smtClean="0"/>
            </a:br>
            <a:r>
              <a:rPr lang="ru-RU" dirty="0" smtClean="0"/>
              <a:t>12.06.1989-15.10.2024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Чимитцыренов</a:t>
            </a:r>
            <a:r>
              <a:rPr lang="ru-RU" dirty="0" smtClean="0">
                <a:solidFill>
                  <a:schemeClr val="bg1"/>
                </a:solidFill>
              </a:rPr>
              <a:t> Владимир Валерьевич родился 12 июня 1989 года в селе Сосново-Озерское Еравнинского района Республики Бурятия в семье Валерия Владимировича и Светланы Ивановны </a:t>
            </a:r>
            <a:r>
              <a:rPr lang="ru-RU" dirty="0" err="1" smtClean="0">
                <a:solidFill>
                  <a:schemeClr val="bg1"/>
                </a:solidFill>
              </a:rPr>
              <a:t>Чимитцыреновых</a:t>
            </a:r>
            <a:r>
              <a:rPr lang="ru-RU" dirty="0" smtClean="0">
                <a:solidFill>
                  <a:schemeClr val="bg1"/>
                </a:solidFill>
              </a:rPr>
              <a:t>. Он рос младшим ребенком в семье. В силу жизненных обстоятельств Владимир воспитывался своей тетей, </a:t>
            </a:r>
            <a:r>
              <a:rPr lang="ru-RU" dirty="0" err="1" smtClean="0">
                <a:solidFill>
                  <a:schemeClr val="bg1"/>
                </a:solidFill>
              </a:rPr>
              <a:t>Дулмой</a:t>
            </a:r>
            <a:r>
              <a:rPr lang="ru-RU" dirty="0" smtClean="0">
                <a:solidFill>
                  <a:schemeClr val="bg1"/>
                </a:solidFill>
              </a:rPr>
              <a:t> Ивановной.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2006 году Владимир окончил 9 классов </a:t>
            </a:r>
            <a:r>
              <a:rPr lang="ru-RU" dirty="0" err="1" smtClean="0">
                <a:solidFill>
                  <a:schemeClr val="bg1"/>
                </a:solidFill>
              </a:rPr>
              <a:t>Сосново-Озерской</a:t>
            </a:r>
            <a:r>
              <a:rPr lang="ru-RU" dirty="0" smtClean="0">
                <a:solidFill>
                  <a:schemeClr val="bg1"/>
                </a:solidFill>
              </a:rPr>
              <a:t> средней общеобразовательной школы №2 и поступил в среднее профессиональное училище села Сосново-Озерское, где получил специальность тракториста-машиниста широкого профиля. Продолжительное время он работал разнорабочим на животноводческой стоянке.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Осенью 2023 года Владимир заключил контракт с Министерством обороны Российской Федерации и был направлен в зону СВО наводчиком отделения захвата штурмовой роты. Выполняя боевые задачи, он проявлял мужество и героизм.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15 октября 2024 года гвардии рядовой </a:t>
            </a:r>
            <a:r>
              <a:rPr lang="ru-RU" dirty="0" err="1" smtClean="0">
                <a:solidFill>
                  <a:schemeClr val="bg1"/>
                </a:solidFill>
              </a:rPr>
              <a:t>Чимитцыренов</a:t>
            </a:r>
            <a:r>
              <a:rPr lang="ru-RU" dirty="0" smtClean="0">
                <a:solidFill>
                  <a:schemeClr val="bg1"/>
                </a:solidFill>
              </a:rPr>
              <a:t> Владимир Валерьевич героически погиб при исполнении воинского долга в зоне проведения специальной военной операции на Украине.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Светлая память о Владимире Валерьевиче </a:t>
            </a:r>
            <a:r>
              <a:rPr lang="ru-RU" dirty="0" err="1" smtClean="0">
                <a:solidFill>
                  <a:schemeClr val="bg1"/>
                </a:solidFill>
              </a:rPr>
              <a:t>Чимитцыренове</a:t>
            </a:r>
            <a:r>
              <a:rPr lang="ru-RU" dirty="0" smtClean="0">
                <a:solidFill>
                  <a:schemeClr val="bg1"/>
                </a:solidFill>
              </a:rPr>
              <a:t> навсегда останется в наших сердцах. Выражаем искренние соболезнования его тете, </a:t>
            </a:r>
            <a:r>
              <a:rPr lang="ru-RU" dirty="0" err="1" smtClean="0">
                <a:solidFill>
                  <a:schemeClr val="bg1"/>
                </a:solidFill>
              </a:rPr>
              <a:t>Дулме</a:t>
            </a:r>
            <a:r>
              <a:rPr lang="ru-RU" dirty="0" smtClean="0">
                <a:solidFill>
                  <a:schemeClr val="bg1"/>
                </a:solidFill>
              </a:rPr>
              <a:t> Ивановне, и брату, Борису Ивановичу.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YZuuC0dw25PMjkvF4dJAd8pjr37Bx3aoVy98dGQmZrhxfJZ5Dh5q_Y1a2dRwtTa6SIfxDSM3Fke89kpu2AEsQX7G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004101" y="273050"/>
            <a:ext cx="4253648" cy="585311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471990" cy="1162050"/>
          </a:xfrm>
        </p:spPr>
        <p:txBody>
          <a:bodyPr/>
          <a:lstStyle/>
          <a:p>
            <a:r>
              <a:rPr lang="ru-RU" dirty="0" smtClean="0"/>
              <a:t>Чубатый Виктор Сергеевич</a:t>
            </a:r>
            <a:br>
              <a:rPr lang="ru-RU" dirty="0" smtClean="0"/>
            </a:br>
            <a:r>
              <a:rPr lang="ru-RU" dirty="0" smtClean="0"/>
              <a:t>11.04.1989-20.10.2025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4614866" cy="4602163"/>
          </a:xfrm>
        </p:spPr>
        <p:txBody>
          <a:bodyPr>
            <a:noAutofit/>
          </a:bodyPr>
          <a:lstStyle/>
          <a:p>
            <a:r>
              <a:rPr lang="ru-RU" sz="1020" dirty="0" smtClean="0">
                <a:solidFill>
                  <a:schemeClr val="bg1"/>
                </a:solidFill>
              </a:rPr>
              <a:t>Виктор Сергеевич Чубатый родился 11 апреля 1989 года в селе Гарам в семье Сергея Фёдоровича и Марины Леонидовны Чубатых — третьим ребёнком после двух сестёр.</a:t>
            </a:r>
            <a:br>
              <a:rPr lang="ru-RU" sz="1020" dirty="0" smtClean="0">
                <a:solidFill>
                  <a:schemeClr val="bg1"/>
                </a:solidFill>
              </a:rPr>
            </a:br>
            <a:r>
              <a:rPr lang="ru-RU" sz="1020" dirty="0" smtClean="0">
                <a:solidFill>
                  <a:schemeClr val="bg1"/>
                </a:solidFill>
              </a:rPr>
              <a:t>В 1996 году он поступил в </a:t>
            </a:r>
            <a:r>
              <a:rPr lang="ru-RU" sz="1020" dirty="0" err="1" smtClean="0">
                <a:solidFill>
                  <a:schemeClr val="bg1"/>
                </a:solidFill>
              </a:rPr>
              <a:t>Сосново-Озерскую</a:t>
            </a:r>
            <a:r>
              <a:rPr lang="ru-RU" sz="1020" dirty="0" smtClean="0">
                <a:solidFill>
                  <a:schemeClr val="bg1"/>
                </a:solidFill>
              </a:rPr>
              <a:t> общеобразовательную школу №2. По окончании 9 класса в 2004 году поступил в профессиональное училище №31. В 2007 году завершил обучение с квалификацией тракториста-машиниста широкого профиля, водителя категорий B и C, мастера-фермера сельскохозяйственного производства.</a:t>
            </a:r>
            <a:br>
              <a:rPr lang="ru-RU" sz="1020" dirty="0" smtClean="0">
                <a:solidFill>
                  <a:schemeClr val="bg1"/>
                </a:solidFill>
              </a:rPr>
            </a:br>
            <a:r>
              <a:rPr lang="ru-RU" sz="1020" dirty="0" smtClean="0">
                <a:solidFill>
                  <a:schemeClr val="bg1"/>
                </a:solidFill>
              </a:rPr>
              <a:t>22 июня 2007 года был призван на военную службу в ряды Российской Армии. Службу проходил в воинской части 365УК в г. Чита, Забайкальский край (по октябрь 2007 года), затем — в г. Борзя, Забайкальский край (2008 год), и завершил службу в воинской части 31829, г. Чита, в 2009 году.</a:t>
            </a:r>
            <a:br>
              <a:rPr lang="ru-RU" sz="1020" dirty="0" smtClean="0">
                <a:solidFill>
                  <a:schemeClr val="bg1"/>
                </a:solidFill>
              </a:rPr>
            </a:br>
            <a:r>
              <a:rPr lang="ru-RU" sz="1020" dirty="0" smtClean="0">
                <a:solidFill>
                  <a:schemeClr val="bg1"/>
                </a:solidFill>
              </a:rPr>
              <a:t>После службы вернулся домой и работал рыбаком в ОАО «Нептун». В 2011 году уехал на вахту в город Серпухов, Московская область, посёлок Большевик, на предприятие ПО «Дашков К».</a:t>
            </a:r>
            <a:br>
              <a:rPr lang="ru-RU" sz="1020" dirty="0" smtClean="0">
                <a:solidFill>
                  <a:schemeClr val="bg1"/>
                </a:solidFill>
              </a:rPr>
            </a:br>
            <a:r>
              <a:rPr lang="ru-RU" sz="1020" dirty="0" smtClean="0">
                <a:solidFill>
                  <a:schemeClr val="bg1"/>
                </a:solidFill>
              </a:rPr>
              <a:t>В январе 2022 года Виктор зарегистрировал брак с </a:t>
            </a:r>
            <a:r>
              <a:rPr lang="ru-RU" sz="1020" dirty="0" err="1" smtClean="0">
                <a:solidFill>
                  <a:schemeClr val="bg1"/>
                </a:solidFill>
              </a:rPr>
              <a:t>Гамозовой</a:t>
            </a:r>
            <a:r>
              <a:rPr lang="ru-RU" sz="1020" dirty="0" smtClean="0">
                <a:solidFill>
                  <a:schemeClr val="bg1"/>
                </a:solidFill>
              </a:rPr>
              <a:t> Христиной Ивановной. В том же году у них родился сын — </a:t>
            </a:r>
            <a:r>
              <a:rPr lang="ru-RU" sz="1020" dirty="0" err="1" smtClean="0">
                <a:solidFill>
                  <a:schemeClr val="bg1"/>
                </a:solidFill>
              </a:rPr>
              <a:t>Евсей</a:t>
            </a:r>
            <a:r>
              <a:rPr lang="ru-RU" sz="1020" dirty="0" smtClean="0">
                <a:solidFill>
                  <a:schemeClr val="bg1"/>
                </a:solidFill>
              </a:rPr>
              <a:t>.</a:t>
            </a:r>
            <a:br>
              <a:rPr lang="ru-RU" sz="1020" dirty="0" smtClean="0">
                <a:solidFill>
                  <a:schemeClr val="bg1"/>
                </a:solidFill>
              </a:rPr>
            </a:br>
            <a:r>
              <a:rPr lang="ru-RU" sz="1020" dirty="0" smtClean="0">
                <a:solidFill>
                  <a:schemeClr val="bg1"/>
                </a:solidFill>
              </a:rPr>
              <a:t>В рамках частичной мобилизации в октябре 2022 года был мобилизован на проведение специальной военной операции. Назначен водителем автомобильного отделения взвода обеспечения танкового батальона (Т-62) 5-й гвардейской отдельной танковой бригады 36-й общевойсковой армии Восточного военного округа.</a:t>
            </a:r>
            <a:br>
              <a:rPr lang="ru-RU" sz="1020" dirty="0" smtClean="0">
                <a:solidFill>
                  <a:schemeClr val="bg1"/>
                </a:solidFill>
              </a:rPr>
            </a:br>
            <a:r>
              <a:rPr lang="ru-RU" sz="1020" dirty="0" smtClean="0">
                <a:solidFill>
                  <a:schemeClr val="bg1"/>
                </a:solidFill>
              </a:rPr>
              <a:t>За мужество и доблесть, проявленные в боевых действиях, награждён медалью «За воинскую доблесть».</a:t>
            </a:r>
            <a:br>
              <a:rPr lang="ru-RU" sz="1020" dirty="0" smtClean="0">
                <a:solidFill>
                  <a:schemeClr val="bg1"/>
                </a:solidFill>
              </a:rPr>
            </a:br>
            <a:r>
              <a:rPr lang="ru-RU" sz="1020" dirty="0" smtClean="0">
                <a:solidFill>
                  <a:schemeClr val="bg1"/>
                </a:solidFill>
              </a:rPr>
              <a:t>Виктор Сергеевич был добрым, отзывчивым, целеустремлённым человеком, всегда готовым прийти на помощь в трудную минуту.</a:t>
            </a:r>
            <a:br>
              <a:rPr lang="ru-RU" sz="1020" dirty="0" smtClean="0">
                <a:solidFill>
                  <a:schemeClr val="bg1"/>
                </a:solidFill>
              </a:rPr>
            </a:br>
            <a:r>
              <a:rPr lang="ru-RU" sz="1020" dirty="0" smtClean="0">
                <a:solidFill>
                  <a:schemeClr val="bg1"/>
                </a:solidFill>
              </a:rPr>
              <a:t>20 октября 2025 года в районе населённого пункта </a:t>
            </a:r>
            <a:r>
              <a:rPr lang="ru-RU" sz="1020" dirty="0" err="1" smtClean="0">
                <a:solidFill>
                  <a:schemeClr val="bg1"/>
                </a:solidFill>
              </a:rPr>
              <a:t>Новотатаровка</a:t>
            </a:r>
            <a:r>
              <a:rPr lang="ru-RU" sz="1020" dirty="0" smtClean="0">
                <a:solidFill>
                  <a:schemeClr val="bg1"/>
                </a:solidFill>
              </a:rPr>
              <a:t>, </a:t>
            </a:r>
            <a:r>
              <a:rPr lang="ru-RU" sz="1020" dirty="0" err="1" smtClean="0">
                <a:solidFill>
                  <a:schemeClr val="bg1"/>
                </a:solidFill>
              </a:rPr>
              <a:t>Волновахского</a:t>
            </a:r>
            <a:r>
              <a:rPr lang="ru-RU" sz="1020" dirty="0" smtClean="0">
                <a:solidFill>
                  <a:schemeClr val="bg1"/>
                </a:solidFill>
              </a:rPr>
              <a:t> муниципального округа Донецкой Народной Республики, Виктор Сергеевич Чубатый погиб при выполнении боевого задания.</a:t>
            </a:r>
            <a:br>
              <a:rPr lang="ru-RU" sz="1020" dirty="0" smtClean="0">
                <a:solidFill>
                  <a:schemeClr val="bg1"/>
                </a:solidFill>
              </a:rPr>
            </a:br>
            <a:r>
              <a:rPr lang="ru-RU" sz="1020" dirty="0" smtClean="0">
                <a:solidFill>
                  <a:schemeClr val="bg1"/>
                </a:solidFill>
              </a:rPr>
              <a:t>Для всех родных и близких Виктор останется примером мужества, героизма и беззаветной преданности Родине.</a:t>
            </a:r>
            <a:endParaRPr lang="ru-RU" sz="1020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TAHS2bG7c2JZljhT1q03ZBbZOrv3WjoIGBZwhzo1sKTeV885H7c7FfZASLxbr6lf9fvZ1NZ5iJC2Pz9h_XlmwcG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000625" y="436007"/>
            <a:ext cx="3686175" cy="5044599"/>
          </a:xfr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329114" cy="1162050"/>
          </a:xfrm>
        </p:spPr>
        <p:txBody>
          <a:bodyPr/>
          <a:lstStyle/>
          <a:p>
            <a:r>
              <a:rPr lang="ru-RU" dirty="0" err="1" smtClean="0"/>
              <a:t>Шашков</a:t>
            </a:r>
            <a:r>
              <a:rPr lang="ru-RU" dirty="0" smtClean="0"/>
              <a:t> Александр Викторович</a:t>
            </a:r>
            <a:br>
              <a:rPr lang="ru-RU" dirty="0" smtClean="0"/>
            </a:br>
            <a:r>
              <a:rPr lang="ru-RU" dirty="0" smtClean="0"/>
              <a:t>25.09.1970-18.12.2023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4471990" cy="4602163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Шашков</a:t>
            </a:r>
            <a:r>
              <a:rPr lang="ru-RU" dirty="0" smtClean="0">
                <a:solidFill>
                  <a:schemeClr val="bg1"/>
                </a:solidFill>
              </a:rPr>
              <a:t> Александр Викторович родился 25 сентября 1970 года в селе </a:t>
            </a:r>
            <a:r>
              <a:rPr lang="ru-RU" dirty="0" err="1" smtClean="0">
                <a:solidFill>
                  <a:schemeClr val="bg1"/>
                </a:solidFill>
              </a:rPr>
              <a:t>Гунда</a:t>
            </a:r>
            <a:r>
              <a:rPr lang="ru-RU" dirty="0" smtClean="0">
                <a:solidFill>
                  <a:schemeClr val="bg1"/>
                </a:solidFill>
              </a:rPr>
              <a:t> Еравнинского района Республики Бурятия в семье Виктора Павловича и Валентины Ивановны </a:t>
            </a:r>
            <a:r>
              <a:rPr lang="ru-RU" dirty="0" err="1" smtClean="0">
                <a:solidFill>
                  <a:schemeClr val="bg1"/>
                </a:solidFill>
              </a:rPr>
              <a:t>Шашковых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1986 году окончил </a:t>
            </a:r>
            <a:r>
              <a:rPr lang="ru-RU" dirty="0" err="1" smtClean="0">
                <a:solidFill>
                  <a:schemeClr val="bg1"/>
                </a:solidFill>
              </a:rPr>
              <a:t>Гундинскую</a:t>
            </a:r>
            <a:r>
              <a:rPr lang="ru-RU" dirty="0" smtClean="0">
                <a:solidFill>
                  <a:schemeClr val="bg1"/>
                </a:solidFill>
              </a:rPr>
              <a:t> среднюю школу и поступил на курсы водителей в автошколу в </a:t>
            </a:r>
            <a:r>
              <a:rPr lang="ru-RU" dirty="0" err="1" smtClean="0">
                <a:solidFill>
                  <a:schemeClr val="bg1"/>
                </a:solidFill>
              </a:rPr>
              <a:t>Тарбагатайском</a:t>
            </a:r>
            <a:r>
              <a:rPr lang="ru-RU" dirty="0" smtClean="0">
                <a:solidFill>
                  <a:schemeClr val="bg1"/>
                </a:solidFill>
              </a:rPr>
              <a:t> районе Республики Бурятия. С 1988 по 1990 годы проходил военную службу в рядах Советской Армии. Начал трудовую деятельность дальнобойщиком в городе Чита Забайкальского края. Проработав некоторое время, вернулся в родной район. Создал семью с Ларисой Геннадьевной, проживали в селе Сосново-Озерское. Работал разнорабочим.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Александр Викторович был патриотом своей Родины и не смог остаться в стороне. В июне 2023 года принял ответственное для себя решение – уйти на военную службу, и после заключения контракта был направлен в зону проведения специальной военной операции на территории Украины в должности наводчика - оператора.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Гвардии рядовой </a:t>
            </a:r>
            <a:r>
              <a:rPr lang="ru-RU" dirty="0" err="1" smtClean="0">
                <a:solidFill>
                  <a:schemeClr val="bg1"/>
                </a:solidFill>
              </a:rPr>
              <a:t>Шашков</a:t>
            </a:r>
            <a:r>
              <a:rPr lang="ru-RU" dirty="0" smtClean="0">
                <a:solidFill>
                  <a:schemeClr val="bg1"/>
                </a:solidFill>
              </a:rPr>
              <a:t> Александр Викторович погиб 18 декабря 2023 года при выполнении боевых задач, проявив мужество и героизм. До конца оставался верным военной присяге, братьям по оружию.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У Александра Викторовича осталась супруга Лариса Геннадьевна.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памяти близких Александр Викторович навсегда останется жизнерадостным, добрым и отзывчивым человеком.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-CSB4twpc42e62pvsI0tcSplj8nE-KzaYPY-z1C1LLFjksMyxToYJplydyZSulYdjGBEE2lv3-BPk6zZXgiWApyd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143504" y="357166"/>
            <a:ext cx="2419350" cy="35242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4114800" cy="1162050"/>
          </a:xfrm>
        </p:spPr>
        <p:txBody>
          <a:bodyPr/>
          <a:lstStyle/>
          <a:p>
            <a:r>
              <a:rPr lang="ru-RU" dirty="0" err="1" smtClean="0"/>
              <a:t>Эрдынеев</a:t>
            </a:r>
            <a:r>
              <a:rPr lang="ru-RU" dirty="0" smtClean="0"/>
              <a:t> </a:t>
            </a:r>
            <a:r>
              <a:rPr lang="ru-RU" dirty="0" err="1" smtClean="0"/>
              <a:t>Биликто</a:t>
            </a:r>
            <a:r>
              <a:rPr lang="ru-RU" dirty="0" smtClean="0"/>
              <a:t> </a:t>
            </a:r>
            <a:r>
              <a:rPr lang="ru-RU" dirty="0" err="1" smtClean="0"/>
              <a:t>Бадмажапович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23.01.1975-21.06.2023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4471990" cy="4976834"/>
          </a:xfrm>
        </p:spPr>
        <p:txBody>
          <a:bodyPr>
            <a:noAutofit/>
          </a:bodyPr>
          <a:lstStyle/>
          <a:p>
            <a:r>
              <a:rPr lang="ru-RU" sz="1050" dirty="0" err="1" smtClean="0">
                <a:solidFill>
                  <a:schemeClr val="bg1"/>
                </a:solidFill>
              </a:rPr>
              <a:t>Эрдынеев</a:t>
            </a:r>
            <a:r>
              <a:rPr lang="ru-RU" sz="1050" dirty="0" smtClean="0">
                <a:solidFill>
                  <a:schemeClr val="bg1"/>
                </a:solidFill>
              </a:rPr>
              <a:t> </a:t>
            </a:r>
            <a:r>
              <a:rPr lang="ru-RU" sz="1050" dirty="0" err="1" smtClean="0">
                <a:solidFill>
                  <a:schemeClr val="bg1"/>
                </a:solidFill>
              </a:rPr>
              <a:t>Биликто</a:t>
            </a:r>
            <a:r>
              <a:rPr lang="ru-RU" sz="1050" dirty="0" smtClean="0">
                <a:solidFill>
                  <a:schemeClr val="bg1"/>
                </a:solidFill>
              </a:rPr>
              <a:t> </a:t>
            </a:r>
            <a:r>
              <a:rPr lang="ru-RU" sz="1050" dirty="0" err="1" smtClean="0">
                <a:solidFill>
                  <a:schemeClr val="bg1"/>
                </a:solidFill>
              </a:rPr>
              <a:t>Бадмажапович</a:t>
            </a:r>
            <a:r>
              <a:rPr lang="ru-RU" sz="1050" dirty="0" smtClean="0">
                <a:solidFill>
                  <a:schemeClr val="bg1"/>
                </a:solidFill>
              </a:rPr>
              <a:t> родился 23 января 1975 года в с.Сосново-Озерское Еравнинского района Республики Бурятия. У родной матери </a:t>
            </a:r>
            <a:r>
              <a:rPr lang="ru-RU" sz="1050" dirty="0" err="1" smtClean="0">
                <a:solidFill>
                  <a:schemeClr val="bg1"/>
                </a:solidFill>
              </a:rPr>
              <a:t>Бальжимы</a:t>
            </a:r>
            <a:r>
              <a:rPr lang="ru-RU" sz="1050" dirty="0" smtClean="0">
                <a:solidFill>
                  <a:schemeClr val="bg1"/>
                </a:solidFill>
              </a:rPr>
              <a:t> </a:t>
            </a:r>
            <a:r>
              <a:rPr lang="ru-RU" sz="1050" dirty="0" err="1" smtClean="0">
                <a:solidFill>
                  <a:schemeClr val="bg1"/>
                </a:solidFill>
              </a:rPr>
              <a:t>Бадмажаповны</a:t>
            </a:r>
            <a:r>
              <a:rPr lang="ru-RU" sz="1050" dirty="0" smtClean="0">
                <a:solidFill>
                  <a:schemeClr val="bg1"/>
                </a:solidFill>
              </a:rPr>
              <a:t> был старшим среди четверых сыновей. Позже, по стечению жизненных обстоятельств, </a:t>
            </a:r>
            <a:r>
              <a:rPr lang="ru-RU" sz="1050" dirty="0" err="1" smtClean="0">
                <a:solidFill>
                  <a:schemeClr val="bg1"/>
                </a:solidFill>
              </a:rPr>
              <a:t>Биликто</a:t>
            </a:r>
            <a:r>
              <a:rPr lang="ru-RU" sz="1050" dirty="0" smtClean="0">
                <a:solidFill>
                  <a:schemeClr val="bg1"/>
                </a:solidFill>
              </a:rPr>
              <a:t> </a:t>
            </a:r>
            <a:r>
              <a:rPr lang="ru-RU" sz="1050" dirty="0" err="1" smtClean="0">
                <a:solidFill>
                  <a:schemeClr val="bg1"/>
                </a:solidFill>
              </a:rPr>
              <a:t>Бадмажапович</a:t>
            </a:r>
            <a:r>
              <a:rPr lang="ru-RU" sz="1050" dirty="0" smtClean="0">
                <a:solidFill>
                  <a:schemeClr val="bg1"/>
                </a:solidFill>
              </a:rPr>
              <a:t> воспитывался в многодетной семье </a:t>
            </a:r>
            <a:r>
              <a:rPr lang="ru-RU" sz="1050" dirty="0" err="1" smtClean="0">
                <a:solidFill>
                  <a:schemeClr val="bg1"/>
                </a:solidFill>
              </a:rPr>
              <a:t>Бадмажап</a:t>
            </a:r>
            <a:r>
              <a:rPr lang="ru-RU" sz="1050" dirty="0" smtClean="0">
                <a:solidFill>
                  <a:schemeClr val="bg1"/>
                </a:solidFill>
              </a:rPr>
              <a:t> </a:t>
            </a:r>
            <a:r>
              <a:rPr lang="ru-RU" sz="1050" dirty="0" err="1" smtClean="0">
                <a:solidFill>
                  <a:schemeClr val="bg1"/>
                </a:solidFill>
              </a:rPr>
              <a:t>Бадмаевича</a:t>
            </a:r>
            <a:r>
              <a:rPr lang="ru-RU" sz="1050" dirty="0" smtClean="0">
                <a:solidFill>
                  <a:schemeClr val="bg1"/>
                </a:solidFill>
              </a:rPr>
              <a:t> и </a:t>
            </a:r>
            <a:r>
              <a:rPr lang="ru-RU" sz="1050" dirty="0" err="1" smtClean="0">
                <a:solidFill>
                  <a:schemeClr val="bg1"/>
                </a:solidFill>
              </a:rPr>
              <a:t>Цыжип-Ханды</a:t>
            </a:r>
            <a:r>
              <a:rPr lang="ru-RU" sz="1050" dirty="0" smtClean="0">
                <a:solidFill>
                  <a:schemeClr val="bg1"/>
                </a:solidFill>
              </a:rPr>
              <a:t> </a:t>
            </a:r>
            <a:r>
              <a:rPr lang="ru-RU" sz="1050" dirty="0" err="1" smtClean="0">
                <a:solidFill>
                  <a:schemeClr val="bg1"/>
                </a:solidFill>
              </a:rPr>
              <a:t>Убугуевны</a:t>
            </a:r>
            <a:r>
              <a:rPr lang="ru-RU" sz="1050" dirty="0" smtClean="0">
                <a:solidFill>
                  <a:schemeClr val="bg1"/>
                </a:solidFill>
              </a:rPr>
              <a:t> десятым ребенком.</a:t>
            </a:r>
            <a:br>
              <a:rPr lang="ru-RU" sz="1050" dirty="0" smtClean="0">
                <a:solidFill>
                  <a:schemeClr val="bg1"/>
                </a:solidFill>
              </a:rPr>
            </a:br>
            <a:r>
              <a:rPr lang="ru-RU" sz="1050" dirty="0" smtClean="0">
                <a:solidFill>
                  <a:schemeClr val="bg1"/>
                </a:solidFill>
              </a:rPr>
              <a:t>В 1981 году пошел в первый класс </a:t>
            </a:r>
            <a:r>
              <a:rPr lang="ru-RU" sz="1050" dirty="0" err="1" smtClean="0">
                <a:solidFill>
                  <a:schemeClr val="bg1"/>
                </a:solidFill>
              </a:rPr>
              <a:t>Сосново-Озерской</a:t>
            </a:r>
            <a:r>
              <a:rPr lang="ru-RU" sz="1050" dirty="0" smtClean="0">
                <a:solidFill>
                  <a:schemeClr val="bg1"/>
                </a:solidFill>
              </a:rPr>
              <a:t> средней школы № 1. В 1990 году, окончив 9 класс, поступил в СПТУ-31 с.Сосново-Озерское на тракториста – машиниста.</a:t>
            </a:r>
            <a:br>
              <a:rPr lang="ru-RU" sz="1050" dirty="0" smtClean="0">
                <a:solidFill>
                  <a:schemeClr val="bg1"/>
                </a:solidFill>
              </a:rPr>
            </a:br>
            <a:r>
              <a:rPr lang="ru-RU" sz="1050" dirty="0" smtClean="0">
                <a:solidFill>
                  <a:schemeClr val="bg1"/>
                </a:solidFill>
              </a:rPr>
              <a:t>С 1993 по 1995 года проходил срочную военную службу в г.Борзя Читинской области.</a:t>
            </a:r>
            <a:br>
              <a:rPr lang="ru-RU" sz="1050" dirty="0" smtClean="0">
                <a:solidFill>
                  <a:schemeClr val="bg1"/>
                </a:solidFill>
              </a:rPr>
            </a:br>
            <a:r>
              <a:rPr lang="ru-RU" sz="1050" dirty="0" smtClean="0">
                <a:solidFill>
                  <a:schemeClr val="bg1"/>
                </a:solidFill>
              </a:rPr>
              <a:t>В 1997 году создал семью с Зоей </a:t>
            </a:r>
            <a:r>
              <a:rPr lang="ru-RU" sz="1050" dirty="0" err="1" smtClean="0">
                <a:solidFill>
                  <a:schemeClr val="bg1"/>
                </a:solidFill>
              </a:rPr>
              <a:t>Цыренжаповной</a:t>
            </a:r>
            <a:r>
              <a:rPr lang="ru-RU" sz="1050" dirty="0" smtClean="0">
                <a:solidFill>
                  <a:schemeClr val="bg1"/>
                </a:solidFill>
              </a:rPr>
              <a:t>, воспитали дочь.</a:t>
            </a:r>
            <a:br>
              <a:rPr lang="ru-RU" sz="1050" dirty="0" smtClean="0">
                <a:solidFill>
                  <a:schemeClr val="bg1"/>
                </a:solidFill>
              </a:rPr>
            </a:br>
            <a:r>
              <a:rPr lang="ru-RU" sz="1050" dirty="0" smtClean="0">
                <a:solidFill>
                  <a:schemeClr val="bg1"/>
                </a:solidFill>
              </a:rPr>
              <a:t>Родные и близкие отмечают, что </a:t>
            </a:r>
            <a:r>
              <a:rPr lang="ru-RU" sz="1050" dirty="0" err="1" smtClean="0">
                <a:solidFill>
                  <a:schemeClr val="bg1"/>
                </a:solidFill>
              </a:rPr>
              <a:t>Биликто</a:t>
            </a:r>
            <a:r>
              <a:rPr lang="ru-RU" sz="1050" dirty="0" smtClean="0">
                <a:solidFill>
                  <a:schemeClr val="bg1"/>
                </a:solidFill>
              </a:rPr>
              <a:t> с детства рос </a:t>
            </a:r>
            <a:r>
              <a:rPr lang="ru-RU" sz="1050" dirty="0" err="1" smtClean="0">
                <a:solidFill>
                  <a:schemeClr val="bg1"/>
                </a:solidFill>
              </a:rPr>
              <a:t>смышленным</a:t>
            </a:r>
            <a:r>
              <a:rPr lang="ru-RU" sz="1050" dirty="0" smtClean="0">
                <a:solidFill>
                  <a:schemeClr val="bg1"/>
                </a:solidFill>
              </a:rPr>
              <a:t>, трудолюбивым, разносторонне развитым мальчиком. У него были «золотые руки». Всегда был готов прийти на помощь.</a:t>
            </a:r>
            <a:br>
              <a:rPr lang="ru-RU" sz="1050" dirty="0" smtClean="0">
                <a:solidFill>
                  <a:schemeClr val="bg1"/>
                </a:solidFill>
              </a:rPr>
            </a:br>
            <a:r>
              <a:rPr lang="ru-RU" sz="1050" dirty="0" err="1" smtClean="0">
                <a:solidFill>
                  <a:schemeClr val="bg1"/>
                </a:solidFill>
              </a:rPr>
              <a:t>Биликто</a:t>
            </a:r>
            <a:r>
              <a:rPr lang="ru-RU" sz="1050" dirty="0" smtClean="0">
                <a:solidFill>
                  <a:schemeClr val="bg1"/>
                </a:solidFill>
              </a:rPr>
              <a:t> </a:t>
            </a:r>
            <a:r>
              <a:rPr lang="ru-RU" sz="1050" dirty="0" err="1" smtClean="0">
                <a:solidFill>
                  <a:schemeClr val="bg1"/>
                </a:solidFill>
              </a:rPr>
              <a:t>Бадмажапович</a:t>
            </a:r>
            <a:r>
              <a:rPr lang="ru-RU" sz="1050" dirty="0" smtClean="0">
                <a:solidFill>
                  <a:schemeClr val="bg1"/>
                </a:solidFill>
              </a:rPr>
              <a:t> мог справиться с любой работой. Продолжительное время работал плотником, строителем, водителем.</a:t>
            </a:r>
            <a:br>
              <a:rPr lang="ru-RU" sz="1050" dirty="0" smtClean="0">
                <a:solidFill>
                  <a:schemeClr val="bg1"/>
                </a:solidFill>
              </a:rPr>
            </a:br>
            <a:r>
              <a:rPr lang="ru-RU" sz="1050" dirty="0" smtClean="0">
                <a:solidFill>
                  <a:schemeClr val="bg1"/>
                </a:solidFill>
              </a:rPr>
              <a:t>В мае 2023 года, как патриот своей страны, принял ответственное для себя решение – уйти добровольцем в зону проведения специальной военной операции на территории Украины, подписав контракт на военную службу с Министерством Обороны Российской Федерации.</a:t>
            </a:r>
            <a:br>
              <a:rPr lang="ru-RU" sz="1050" dirty="0" smtClean="0">
                <a:solidFill>
                  <a:schemeClr val="bg1"/>
                </a:solidFill>
              </a:rPr>
            </a:br>
            <a:r>
              <a:rPr lang="ru-RU" sz="1050" dirty="0" smtClean="0">
                <a:solidFill>
                  <a:schemeClr val="bg1"/>
                </a:solidFill>
              </a:rPr>
              <a:t>Гвардии рядовой </a:t>
            </a:r>
            <a:r>
              <a:rPr lang="ru-RU" sz="1050" dirty="0" err="1" smtClean="0">
                <a:solidFill>
                  <a:schemeClr val="bg1"/>
                </a:solidFill>
              </a:rPr>
              <a:t>Эрдынеев</a:t>
            </a:r>
            <a:r>
              <a:rPr lang="ru-RU" sz="1050" dirty="0" smtClean="0">
                <a:solidFill>
                  <a:schemeClr val="bg1"/>
                </a:solidFill>
              </a:rPr>
              <a:t> </a:t>
            </a:r>
            <a:r>
              <a:rPr lang="ru-RU" sz="1050" dirty="0" err="1" smtClean="0">
                <a:solidFill>
                  <a:schemeClr val="bg1"/>
                </a:solidFill>
              </a:rPr>
              <a:t>Биликто</a:t>
            </a:r>
            <a:r>
              <a:rPr lang="ru-RU" sz="1050" dirty="0" smtClean="0">
                <a:solidFill>
                  <a:schemeClr val="bg1"/>
                </a:solidFill>
              </a:rPr>
              <a:t> </a:t>
            </a:r>
            <a:r>
              <a:rPr lang="ru-RU" sz="1050" dirty="0" err="1" smtClean="0">
                <a:solidFill>
                  <a:schemeClr val="bg1"/>
                </a:solidFill>
              </a:rPr>
              <a:t>Бадмажапович</a:t>
            </a:r>
            <a:r>
              <a:rPr lang="ru-RU" sz="1050" dirty="0" smtClean="0">
                <a:solidFill>
                  <a:schemeClr val="bg1"/>
                </a:solidFill>
              </a:rPr>
              <a:t> погиб 21 июня 2023 года при исполнении воинского долга, проявив мужество и стойкость.</a:t>
            </a:r>
            <a:br>
              <a:rPr lang="ru-RU" sz="1050" dirty="0" smtClean="0">
                <a:solidFill>
                  <a:schemeClr val="bg1"/>
                </a:solidFill>
              </a:rPr>
            </a:br>
            <a:r>
              <a:rPr lang="ru-RU" sz="1050" dirty="0" smtClean="0">
                <a:solidFill>
                  <a:schemeClr val="bg1"/>
                </a:solidFill>
              </a:rPr>
              <a:t>У </a:t>
            </a:r>
            <a:r>
              <a:rPr lang="ru-RU" sz="1050" dirty="0" err="1" smtClean="0">
                <a:solidFill>
                  <a:schemeClr val="bg1"/>
                </a:solidFill>
              </a:rPr>
              <a:t>Биликто</a:t>
            </a:r>
            <a:r>
              <a:rPr lang="ru-RU" sz="1050" dirty="0" smtClean="0">
                <a:solidFill>
                  <a:schemeClr val="bg1"/>
                </a:solidFill>
              </a:rPr>
              <a:t> </a:t>
            </a:r>
            <a:r>
              <a:rPr lang="ru-RU" sz="1050" dirty="0" err="1" smtClean="0">
                <a:solidFill>
                  <a:schemeClr val="bg1"/>
                </a:solidFill>
              </a:rPr>
              <a:t>Бадмажаповича</a:t>
            </a:r>
            <a:r>
              <a:rPr lang="ru-RU" sz="1050" dirty="0" smtClean="0">
                <a:solidFill>
                  <a:schemeClr val="bg1"/>
                </a:solidFill>
              </a:rPr>
              <a:t> остались дочь и внук. В памяти родных и близких навсегда останется светлым, добрым, отзывчивым человеком.</a:t>
            </a:r>
            <a:endParaRPr lang="ru-RU" sz="1050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aOslJF5mtDwyOWzpg3zQi593lngx6SrxzdD07b1PZJE4STc-k21zWNv968sbDv5jGzg6rVuIycKKqs7yP8NG-BNE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072146" y="417342"/>
            <a:ext cx="3614654" cy="451185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543296" cy="1162050"/>
          </a:xfrm>
        </p:spPr>
        <p:txBody>
          <a:bodyPr/>
          <a:lstStyle/>
          <a:p>
            <a:r>
              <a:rPr lang="ru-RU" dirty="0" smtClean="0"/>
              <a:t>Ярков Роман Борисович</a:t>
            </a:r>
            <a:br>
              <a:rPr lang="ru-RU" dirty="0" smtClean="0"/>
            </a:br>
            <a:r>
              <a:rPr lang="ru-RU" dirty="0" smtClean="0"/>
              <a:t>12.04.1984-22.02.2023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4043362" cy="4602163"/>
          </a:xfrm>
        </p:spPr>
        <p:txBody>
          <a:bodyPr>
            <a:noAutofit/>
          </a:bodyPr>
          <a:lstStyle/>
          <a:p>
            <a:r>
              <a:rPr lang="ru-RU" sz="1150" dirty="0" smtClean="0">
                <a:solidFill>
                  <a:schemeClr val="bg1"/>
                </a:solidFill>
              </a:rPr>
              <a:t>Роман Борисович родился 12 апреля 1984 года в семье Бориса Прокопьевича и Галины Антоновны.</a:t>
            </a:r>
            <a:br>
              <a:rPr lang="ru-RU" sz="1150" dirty="0" smtClean="0">
                <a:solidFill>
                  <a:schemeClr val="bg1"/>
                </a:solidFill>
              </a:rPr>
            </a:br>
            <a:r>
              <a:rPr lang="ru-RU" sz="1150" dirty="0" smtClean="0">
                <a:solidFill>
                  <a:schemeClr val="bg1"/>
                </a:solidFill>
              </a:rPr>
              <a:t>С 1991 года учился в </a:t>
            </a:r>
            <a:r>
              <a:rPr lang="ru-RU" sz="1150" dirty="0" err="1" smtClean="0">
                <a:solidFill>
                  <a:schemeClr val="bg1"/>
                </a:solidFill>
              </a:rPr>
              <a:t>Сосново-Озерской</a:t>
            </a:r>
            <a:r>
              <a:rPr lang="ru-RU" sz="1150" dirty="0" smtClean="0">
                <a:solidFill>
                  <a:schemeClr val="bg1"/>
                </a:solidFill>
              </a:rPr>
              <a:t> средней школе №2, активно участвовал в школьных и спортивных мероприятиях. После окончания школы поступил в Профессиональное училище №31, где освоил профессию "тракторист-машинист широкого профиля".</a:t>
            </a:r>
            <a:br>
              <a:rPr lang="ru-RU" sz="1150" dirty="0" smtClean="0">
                <a:solidFill>
                  <a:schemeClr val="bg1"/>
                </a:solidFill>
              </a:rPr>
            </a:br>
            <a:r>
              <a:rPr lang="ru-RU" sz="1150" dirty="0" smtClean="0">
                <a:solidFill>
                  <a:schemeClr val="bg1"/>
                </a:solidFill>
              </a:rPr>
              <a:t>В 2002 году Роман Борисович был призван в ряды Вооруженных Сил Российской Армии и служил в войсках ВДВ в г. Бердске Новосибирской области. После службы вернулся домой и работал рыбаком в ОАО "Нептун" Еравнинского района.</a:t>
            </a:r>
            <a:br>
              <a:rPr lang="ru-RU" sz="1150" dirty="0" smtClean="0">
                <a:solidFill>
                  <a:schemeClr val="bg1"/>
                </a:solidFill>
              </a:rPr>
            </a:br>
            <a:r>
              <a:rPr lang="ru-RU" sz="1150" dirty="0" smtClean="0">
                <a:solidFill>
                  <a:schemeClr val="bg1"/>
                </a:solidFill>
              </a:rPr>
              <a:t>Роман Борисович был трудолюбивым, не боялся работы и всегда готов был помочь.</a:t>
            </a:r>
            <a:br>
              <a:rPr lang="ru-RU" sz="1150" dirty="0" smtClean="0">
                <a:solidFill>
                  <a:schemeClr val="bg1"/>
                </a:solidFill>
              </a:rPr>
            </a:br>
            <a:r>
              <a:rPr lang="ru-RU" sz="1150" dirty="0" smtClean="0">
                <a:solidFill>
                  <a:schemeClr val="bg1"/>
                </a:solidFill>
              </a:rPr>
              <a:t>Осенью 2022 года был мобилизован в рамках частичной мобилизации. В феврале 2023 года погиб в зоне СВО в </a:t>
            </a:r>
            <a:r>
              <a:rPr lang="ru-RU" sz="1150" dirty="0" err="1" smtClean="0">
                <a:solidFill>
                  <a:schemeClr val="bg1"/>
                </a:solidFill>
              </a:rPr>
              <a:t>Волновахском</a:t>
            </a:r>
            <a:r>
              <a:rPr lang="ru-RU" sz="1150" dirty="0" smtClean="0">
                <a:solidFill>
                  <a:schemeClr val="bg1"/>
                </a:solidFill>
              </a:rPr>
              <a:t> районе ДНР, с. Никольское.</a:t>
            </a:r>
            <a:br>
              <a:rPr lang="ru-RU" sz="1150" dirty="0" smtClean="0">
                <a:solidFill>
                  <a:schemeClr val="bg1"/>
                </a:solidFill>
              </a:rPr>
            </a:br>
            <a:r>
              <a:rPr lang="ru-RU" sz="1150" dirty="0" smtClean="0">
                <a:solidFill>
                  <a:schemeClr val="bg1"/>
                </a:solidFill>
              </a:rPr>
              <a:t>У Романа Борисовича остались мама Галина Антоновна, папа Борис Прокопьевич, брат Сергей, сестра Марина, супруга Ольга.</a:t>
            </a:r>
            <a:br>
              <a:rPr lang="ru-RU" sz="1150" dirty="0" smtClean="0">
                <a:solidFill>
                  <a:schemeClr val="bg1"/>
                </a:solidFill>
              </a:rPr>
            </a:br>
            <a:r>
              <a:rPr lang="ru-RU" sz="1150" dirty="0" smtClean="0">
                <a:solidFill>
                  <a:schemeClr val="bg1"/>
                </a:solidFill>
              </a:rPr>
              <a:t>В памяти родных и близких Роман навсегда останется светлым, добрым, неунывающим, отзывчивым человеком.</a:t>
            </a:r>
            <a:br>
              <a:rPr lang="ru-RU" sz="1150" dirty="0" smtClean="0">
                <a:solidFill>
                  <a:schemeClr val="bg1"/>
                </a:solidFill>
              </a:rPr>
            </a:br>
            <a:r>
              <a:rPr lang="ru-RU" sz="1150" dirty="0" smtClean="0">
                <a:solidFill>
                  <a:schemeClr val="bg1"/>
                </a:solidFill>
              </a:rPr>
              <a:t>Светлая память о нем будет жить в наших сердцах!</a:t>
            </a:r>
            <a:endParaRPr lang="ru-RU" sz="1150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F-JsuDo8UZUXxT4ueZ8FQztgX5f9zGEGx0q0YJbIfXApe3ioE0G9oqt2Gv1qVm4R937CluYiTBlvBeovmtgFI7ME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0" y="273050"/>
            <a:ext cx="3838530" cy="543508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1124</TotalTime>
  <Words>3643</Words>
  <Application>Microsoft Office PowerPoint</Application>
  <PresentationFormat>Экран (4:3)</PresentationFormat>
  <Paragraphs>241</Paragraphs>
  <Slides>70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70</vt:i4>
      </vt:variant>
    </vt:vector>
  </HeadingPairs>
  <TitlesOfParts>
    <vt:vector size="71" baseType="lpstr">
      <vt:lpstr>Апекс</vt:lpstr>
      <vt:lpstr>Светлая память  воинам-замлякам,  павшим в ходе проведения специальном военной операции….. ПОМНИМ, ЛЮБИМ, СКОРБИМ</vt:lpstr>
      <vt:lpstr>Арестов Леонид Александрович 02.12.1977-03.11.2023</vt:lpstr>
      <vt:lpstr>Бадмаев Мунко Бадмаевич 25.12.1975-05.05.2023</vt:lpstr>
      <vt:lpstr>Бадмажапов Борис Валерьевич 15.04.1994-14.02.2025</vt:lpstr>
      <vt:lpstr>Бадмаев Юрий Дашиевич 04.08.1993-10.03.2024</vt:lpstr>
      <vt:lpstr>Баендуев Василий Анатольевич 08.02.1979-03.05.2025</vt:lpstr>
      <vt:lpstr>Баиров Алдар Тумэнович 20.02.1992-20.02.2024</vt:lpstr>
      <vt:lpstr>Батомункуев Аюр Санжижапович 07.06.2003-07.03.2024</vt:lpstr>
      <vt:lpstr>Будников Станислав Геннадьевич 29.06.2004-07.12.2024</vt:lpstr>
      <vt:lpstr>Галданов Булат Мунко-Жаргалович 27.10.1980-30.07.2024</vt:lpstr>
      <vt:lpstr>Герасимов Николай Александрович 15.10.1984-27.06.2025</vt:lpstr>
      <vt:lpstr>Гительман Василий Петрович 22.11.1966-15.02.2025</vt:lpstr>
      <vt:lpstr>Гладилов Олег Геннадьевич  26.08.1975-10.11.2023 </vt:lpstr>
      <vt:lpstr>Дашиев Жаргал Баирович 14.07.1992-09.03.2024</vt:lpstr>
      <vt:lpstr>Доржиев Батор Санжайжапович 20.10.1986-05.04.2025</vt:lpstr>
      <vt:lpstr>Доржиев Буянто Содномович 02.05.1995-06.05.2022</vt:lpstr>
      <vt:lpstr>Доржиев Эрдэм Ринчиндагбаевич 22.09.1981-31.03.2025</vt:lpstr>
      <vt:lpstr>Егоров Владимир Николаевич 02.05.1974-18.01.2024</vt:lpstr>
      <vt:lpstr>Емельянов Евгений Геннадьевич 28.08.1974-26.11.2023</vt:lpstr>
      <vt:lpstr>Жамбалов Аюр Юрьевич 23.03.1992-27.03.2025</vt:lpstr>
      <vt:lpstr>Жамбалов Эрдэни Будадармаевич 09.06.1986-04.12.2022 </vt:lpstr>
      <vt:lpstr>Залуцкий Александр Анатольевич 18.08.1988-30.03.2025</vt:lpstr>
      <vt:lpstr>Залуцкий Виталий Леонидович 26.04.1996-16.07.2025</vt:lpstr>
      <vt:lpstr>Золотухин Павел Николаевич 27.09.1994-11.07.2023</vt:lpstr>
      <vt:lpstr>Иванов Вячеслав Александрович 01.12.1974-09.05.2023</vt:lpstr>
      <vt:lpstr>Исупов Сергей Александрович 25.08.1975-20.02.2024</vt:lpstr>
      <vt:lpstr>Калмыков Анатолий Викторович  21.03.1998-03.07.2023 </vt:lpstr>
      <vt:lpstr>Калмыков Андрей Геннадьевич 20.06.1988-02.05.2023</vt:lpstr>
      <vt:lpstr>Климентьев Николай Николаевич 11.04.1989-19.03.2025</vt:lpstr>
      <vt:lpstr>Ковалевский Михаил Юрьевич 03.11.1979-24.05.2025</vt:lpstr>
      <vt:lpstr>Кокин Алексей Васильевич 08.01.1990-01.02.2023</vt:lpstr>
      <vt:lpstr>Кузнецов Юрий Анатольевич 23.06.1973-</vt:lpstr>
      <vt:lpstr>Куликов Валерий Сергеевич 04.08.1988-12.12.2024</vt:lpstr>
      <vt:lpstr>Ладыженский Владислав Антонович 17.12.1996-27.11.2024</vt:lpstr>
      <vt:lpstr>Лапшаков Иван Алексеевич 15.07.2004-27.12.2024</vt:lpstr>
      <vt:lpstr>Ларионов Егор Дмитриевич 30.11.2002-09.11.2024</vt:lpstr>
      <vt:lpstr>Максимов Никита Юрьевич 10.06.1997-01.07.2024</vt:lpstr>
      <vt:lpstr>Маланов Бато-Далай Баирович 05.12.1999-20.06.2025</vt:lpstr>
      <vt:lpstr>Минеев Иван Владимирович 03.09.1979-06.10.2025</vt:lpstr>
      <vt:lpstr>Минеев Игорь Андреевич 09.09.1989-22.12.2025</vt:lpstr>
      <vt:lpstr>Михалев Сергей Алексеевич 13.10.2002-22.09.2025</vt:lpstr>
      <vt:lpstr>Намсараев Баир Ешидоржиевич 30.11.1979-24.10.2024</vt:lpstr>
      <vt:lpstr>Панкратов Александр Сергеевич 28.03.1999-11.05.2025</vt:lpstr>
      <vt:lpstr>Панкратов Николай Сергеевич 22.04.1995 г.- 14.03.2023</vt:lpstr>
      <vt:lpstr>Папаев Аюр Сергеевич 08.07.1992-23.07.2024</vt:lpstr>
      <vt:lpstr>Перхов Василий Александрович 10.12.1993-01.04.2025</vt:lpstr>
      <vt:lpstr>Размахнин Дмитрий Валерьевич 11.08.1981-16.10.2024</vt:lpstr>
      <vt:lpstr>Ракипов Руслан Ренатович 07.03.1993-19.02.2024</vt:lpstr>
      <vt:lpstr>Ружанский Денис Андреевич 23.05.1999-27.04.2025</vt:lpstr>
      <vt:lpstr>Сазонов Вячеслав Николаевич 18.06.1974-21.02.2025</vt:lpstr>
      <vt:lpstr>Сушкеев Александр Балдан-Доржиевич 10.12.1979-12.08.2024</vt:lpstr>
      <vt:lpstr>Терентьев Виктор Александрович 07.05.2000-17.06.2025</vt:lpstr>
      <vt:lpstr>Тюменцев Александр Владимирович 13.02.1965-02.10.2024</vt:lpstr>
      <vt:lpstr>Уваров Михаил Иннокентьевич 20.03.1973-18.12.2024</vt:lpstr>
      <vt:lpstr>Федоров Николай Владимирович 28.08.1991-22.02.2023</vt:lpstr>
      <vt:lpstr>Хмелев Артем Владимирович 24.10.1978-10.10.2023</vt:lpstr>
      <vt:lpstr>Цыбиков Элбэк Цырен-Доржиевич 12.10.1975-26.07.2024</vt:lpstr>
      <vt:lpstr>Цыдыпов Бато Булатович 04.11.1986-13.03.2025</vt:lpstr>
      <vt:lpstr>Цыренчиков Александр Сергеевич 31.10.1991-дата смерти неизвестна</vt:lpstr>
      <vt:lpstr>Цыренжапов Балта Дымбрылович 18.02.1984-21.05.2025 </vt:lpstr>
      <vt:lpstr>Цыренов Баир Содномдоржиевич 09.05.1976-10.10.2025</vt:lpstr>
      <vt:lpstr>Цыренов Бимба Бадмаевич 20.05.1998-15.04.2022</vt:lpstr>
      <vt:lpstr>Чепайкин Анатолий Григорьевич 27.02.1980-16.11.2022</vt:lpstr>
      <vt:lpstr>Чередов Андрей Георгиевич  07.12.1963-13.10.2023</vt:lpstr>
      <vt:lpstr>Черепанов Александр Александрович 23.10.1989-03.09.2025</vt:lpstr>
      <vt:lpstr>Чимитцыренов Владимир Валерьевич 12.06.1989-15.10.2024</vt:lpstr>
      <vt:lpstr>Чубатый Виктор Сергеевич 11.04.1989-20.10.2025</vt:lpstr>
      <vt:lpstr>Шашков Александр Викторович 25.09.1970-18.12.2023</vt:lpstr>
      <vt:lpstr>Эрдынеев Биликто Бадмажапович 23.01.1975-21.06.2023</vt:lpstr>
      <vt:lpstr>Ярков Роман Борисович 12.04.1984-22.02.2023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101</cp:revision>
  <dcterms:created xsi:type="dcterms:W3CDTF">2025-09-23T07:52:33Z</dcterms:created>
  <dcterms:modified xsi:type="dcterms:W3CDTF">2026-02-05T02:41:06Z</dcterms:modified>
</cp:coreProperties>
</file>